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727" r:id="rId3"/>
    <p:sldId id="736" r:id="rId4"/>
    <p:sldId id="737" r:id="rId5"/>
    <p:sldId id="738" r:id="rId6"/>
    <p:sldId id="740" r:id="rId7"/>
    <p:sldId id="741" r:id="rId8"/>
    <p:sldId id="74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53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F47FE-44BE-488C-BEAD-7C7DB982A2A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07620-BD31-44AC-85B4-4FB170D2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5532-C43B-448A-8ED0-3EB5DF58489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68D88-EF9A-4732-ADFA-C43C3AFFD3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88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2F68B-B3D3-56C8-4F65-09314AEF6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D4B27-D64C-1A41-688C-E8ADC9453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B17CA-180A-E208-C0BD-0FC804E72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86B14-B73B-C9B4-D89B-657BE7C71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68D88-EF9A-4732-ADFA-C43C3AFFD3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0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133C-4003-C95F-763C-6C792A64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0ED48-7895-E55E-D47E-BBD8ECE47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1CF00-09ED-684C-6B6C-F51D68023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DC8E-A0DC-E13B-1E63-F1A1792CC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68D88-EF9A-4732-ADFA-C43C3AFFD3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8BEB-021C-266B-BEEA-E60FC099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D0CC4-3124-7E4D-5EFF-909B61D51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A9968-4550-E802-FD98-E896550B2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8D489-72DA-1C7F-86E9-8A974F47E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68D88-EF9A-4732-ADFA-C43C3AFFD3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1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CF88E-A24A-2DC8-63ED-96B27D86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7F745-DECC-1478-66F3-51F1F7129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9DC04-3317-3B66-8AD7-DAC7D1947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AEF54-2D97-8B62-A3E6-250754939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68D88-EF9A-4732-ADFA-C43C3AFFD3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66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EC2C-54F1-8D2A-FF57-6F381B8E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D71F8-9EC5-F76B-2508-05BC8D0A8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379BE-03FE-E959-3A05-1677517D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0F193-BF6E-04B4-A908-B8DF7202E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68D88-EF9A-4732-ADFA-C43C3AFFD3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3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49A5-0B51-BB3F-5FCD-544878161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AB22-60FE-5852-81EA-1E058E516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4FEEF-44CC-F2D6-59C4-E19C61DD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DE17-AAB4-CD6E-5ADE-D30C9721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97D01-5ADE-B218-6A40-17AD6522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E96C-8D5C-CC56-418A-EC721C0A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708B6-997B-64DB-DE47-B434D304E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CB4-9AED-39EF-CA43-015816E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EAA5-E86E-EA0E-0120-8D29900A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7FF40-24FE-8FF9-430A-0AB7B87B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60A7B-43C4-2732-84C9-463CA77E8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5E2BD-9916-AE76-5EEE-29DB2CFD3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75C74-7127-4940-0832-49EEFDB0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60E75-3F42-D934-B6B5-F8225640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F27D-C1BE-A1FB-A973-25F40450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9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8D71DBB-BA80-47E2-A796-D5A7F20DB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 b="26195"/>
          <a:stretch/>
        </p:blipFill>
        <p:spPr>
          <a:xfrm>
            <a:off x="0" y="1"/>
            <a:ext cx="12192000" cy="4632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69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1ACF-5339-BDF4-0D8E-A4789BEE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3769-EBAD-71A9-CB29-89F3176F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FAD6-9B82-39F4-3F58-28F5A215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C3903-A67D-1269-C275-36596735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829F4-E1DE-7E7F-4973-84403267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26B3-6C9D-4258-5BB3-AC5FE5E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48843-DAD4-7DEE-3E63-8F24D325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20D3E-FDB3-9421-4E04-58ED7A85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436F9-F2CE-E25F-FC73-1193304A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BC72-E054-8AF8-6584-10EF2C63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6182-1E5B-CF00-7593-020357B3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F2B87-4097-9F47-7AFD-8ED4C2284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554F-4611-0C34-7606-9297B90ED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755E7-F998-1E28-5B08-827AFCEE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D15B-440D-7427-63E1-3B7DE9B9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BBF45-A05A-057C-8873-1C34F31B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95CF-BCA9-7571-2289-167AC2D1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2B13-6155-D657-DCF7-CFB21ED3D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F0AFB-68A8-DC4E-C3A9-BA283CAA2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1B51A-1998-2655-3436-EEC55B73E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66D93-1D05-D404-4958-6A59DFF12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3247E-5A51-A8FA-E816-8D6868CB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44A33-A055-FF8E-C9BE-6E702A80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6CD85-6C57-05A3-A263-56C39F49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5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0A6C-1860-2858-F295-281D1141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E309E-C23C-2BF4-868E-64330DA4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CA472-CC13-2792-74D7-784DFC09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D42BC-0DDD-5FD9-C9AD-AEA0FC5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89D2A-44C1-5107-AB75-2C35AF82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86D7E-8129-1763-D082-87F603C1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DC2C0-73C8-CD2B-86D7-52BC8CEF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75AF-C63C-AF6E-4508-EEF5D819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8768-D064-2433-1C63-1E829997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FE792-2393-D33C-BDB8-7C3CC0DF9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1F062-44C0-B4BD-F31C-71A9481F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6710E-9979-A339-22F9-5C7D5E99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40EE-E14D-9E78-7960-BDA99D8C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4427-82DD-FFA6-C347-29B41A51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87695-B0AD-180B-E07B-782A561D2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8E4FA-7CF5-27DA-B05D-99069C17C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2A7FA-93B8-47A1-E164-65617380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EE3C5-19FE-08C0-ED2A-1115FE89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48704-EF78-9F32-24E5-A1A256FD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19B53-5677-A18A-D515-235B92DA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DEAEF-72D4-8775-247A-5E220A5C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BE4C7-79C2-87CF-DF9B-1A6A44A2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85815-4556-4EDB-AA29-9CD6183695A6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15EB9-BFBE-C3F5-38C6-239A51C9D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54304-F3B5-46E3-2355-1CDCC26EC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00E79-9382-408A-A2E5-6AA10237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1618F-7822-420A-A781-5A4E56205200}"/>
              </a:ext>
            </a:extLst>
          </p:cNvPr>
          <p:cNvSpPr txBox="1"/>
          <p:nvPr/>
        </p:nvSpPr>
        <p:spPr>
          <a:xfrm>
            <a:off x="660399" y="4949456"/>
            <a:ext cx="1039090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/>
              </a:rPr>
              <a:t>Career Life Plan</a:t>
            </a:r>
            <a:endParaRPr kumimoji="0" lang="en-CA" sz="5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5B8B8-F3FA-5EB7-93E1-E3583BA85F38}"/>
              </a:ext>
            </a:extLst>
          </p:cNvPr>
          <p:cNvSpPr txBox="1"/>
          <p:nvPr/>
        </p:nvSpPr>
        <p:spPr>
          <a:xfrm>
            <a:off x="3182693" y="5731770"/>
            <a:ext cx="534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2 or more Career Life Pathways of Interest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27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11D582-8ABD-6B01-9DA8-003ED5C65AD8}"/>
              </a:ext>
            </a:extLst>
          </p:cNvPr>
          <p:cNvSpPr/>
          <p:nvPr/>
        </p:nvSpPr>
        <p:spPr>
          <a:xfrm>
            <a:off x="-9673" y="-14844"/>
            <a:ext cx="12198624" cy="1603614"/>
          </a:xfrm>
          <a:prstGeom prst="rect">
            <a:avLst/>
          </a:prstGeom>
          <a:solidFill>
            <a:srgbClr val="3F537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04F31-136B-B803-32C5-97D44188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2021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DM Serif Text" pitchFamily="2" charset="0"/>
              </a:rPr>
              <a:t>First steps..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B0B1F-5C01-9C10-E790-2521A42AC223}"/>
              </a:ext>
            </a:extLst>
          </p:cNvPr>
          <p:cNvSpPr txBox="1"/>
          <p:nvPr/>
        </p:nvSpPr>
        <p:spPr>
          <a:xfrm>
            <a:off x="1112322" y="2280062"/>
            <a:ext cx="9967356" cy="300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 you logged into myBlueprint yet this year?</a:t>
            </a:r>
            <a:endParaRPr lang="en-US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no, please do so first </a:t>
            </a:r>
            <a:r>
              <a:rPr lang="en-US" sz="22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(If you are having issues logging in, please go to the cafeteria)</a:t>
            </a:r>
            <a:endParaRPr lang="en-US" sz="22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yes, please continue to the next step</a:t>
            </a:r>
            <a:endParaRPr lang="en-US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 to myBlueprint Portfolios and click “Add a Portfolio.” Please call this portfolio “Career Life Plan”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all “Who am I Surveys” are completed </a:t>
            </a:r>
            <a:endParaRPr lang="en-US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5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D37D-606E-0AC1-4E8D-15971383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4AF7C2-49C0-E59E-0A06-8D3D03D6D168}"/>
              </a:ext>
            </a:extLst>
          </p:cNvPr>
          <p:cNvSpPr/>
          <p:nvPr/>
        </p:nvSpPr>
        <p:spPr>
          <a:xfrm>
            <a:off x="-9673" y="-14844"/>
            <a:ext cx="12198624" cy="1603614"/>
          </a:xfrm>
          <a:prstGeom prst="rect">
            <a:avLst/>
          </a:prstGeom>
          <a:solidFill>
            <a:srgbClr val="3F537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3E917-6E14-EBB9-046D-70322D32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20213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DM Serif Text" pitchFamily="2" charset="0"/>
              </a:rPr>
              <a:t>Identifying 2 Career Life Pathways of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76C96-B355-D3F6-F631-3946ECF074C0}"/>
              </a:ext>
            </a:extLst>
          </p:cNvPr>
          <p:cNvSpPr txBox="1"/>
          <p:nvPr/>
        </p:nvSpPr>
        <p:spPr>
          <a:xfrm>
            <a:off x="1105961" y="2056669"/>
            <a:ext cx="9967356" cy="274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you have completed all the Who Am I surveys, you will have suggestions for potential occupations that may be a fit for you. You will begin looking through the suggestions to see if there are any occupations that you would like to explore in greater detail. </a:t>
            </a: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“Who Am I”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tab (where the surveys were found) you will now see a tab that says </a:t>
            </a:r>
            <a:r>
              <a:rPr lang="en-U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“Match Results”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should click on the tab.</a:t>
            </a:r>
          </a:p>
        </p:txBody>
      </p:sp>
    </p:spTree>
    <p:extLst>
      <p:ext uri="{BB962C8B-B14F-4D97-AF65-F5344CB8AC3E}">
        <p14:creationId xmlns:p14="http://schemas.microsoft.com/office/powerpoint/2010/main" val="42568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urvey&#10;&#10;Description automatically generated">
            <a:extLst>
              <a:ext uri="{FF2B5EF4-FFF2-40B4-BE49-F238E27FC236}">
                <a16:creationId xmlns:a16="http://schemas.microsoft.com/office/drawing/2014/main" id="{F6530A68-7BDF-96C4-2383-D825941B2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30" y="1025458"/>
            <a:ext cx="6993739" cy="48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2F7B-B27A-5297-4F65-5269BA18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AD729D-53C2-9C05-AEDF-0B03ADAF3313}"/>
              </a:ext>
            </a:extLst>
          </p:cNvPr>
          <p:cNvSpPr/>
          <p:nvPr/>
        </p:nvSpPr>
        <p:spPr>
          <a:xfrm>
            <a:off x="-9673" y="-14844"/>
            <a:ext cx="12198624" cy="1603614"/>
          </a:xfrm>
          <a:prstGeom prst="rect">
            <a:avLst/>
          </a:prstGeom>
          <a:solidFill>
            <a:srgbClr val="3F537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E45ED-31DA-DBC0-F774-F2CCAF0A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20213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DM Serif Text" pitchFamily="2" charset="0"/>
              </a:rPr>
              <a:t>Identifying 2 Career Life Pathways of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AA02E-73A3-340B-B795-59C6F05DFBE9}"/>
              </a:ext>
            </a:extLst>
          </p:cNvPr>
          <p:cNvSpPr txBox="1"/>
          <p:nvPr/>
        </p:nvSpPr>
        <p:spPr>
          <a:xfrm>
            <a:off x="1105961" y="1711958"/>
            <a:ext cx="996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new tab will allow you to explore occupations.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Favourite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minimum of two occupation matches and learn more about the occupation.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502F87-27C1-5FBE-851F-EDFA1803F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3116489"/>
            <a:ext cx="7295486" cy="3568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81CA9-2678-7BFD-2F7B-E2418571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5A198A-89CC-C606-49D7-9F6DDA929C51}"/>
              </a:ext>
            </a:extLst>
          </p:cNvPr>
          <p:cNvSpPr/>
          <p:nvPr/>
        </p:nvSpPr>
        <p:spPr>
          <a:xfrm>
            <a:off x="-9673" y="-14844"/>
            <a:ext cx="12198624" cy="1603614"/>
          </a:xfrm>
          <a:prstGeom prst="rect">
            <a:avLst/>
          </a:prstGeom>
          <a:solidFill>
            <a:srgbClr val="3F537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20013-B759-7EFA-512D-56E8ECCD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20213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DM Serif Text" pitchFamily="2" charset="0"/>
              </a:rPr>
              <a:t>Identifying 2 Career Life Pathways of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935B9-2A1A-D189-50D6-49891F8AF12C}"/>
              </a:ext>
            </a:extLst>
          </p:cNvPr>
          <p:cNvSpPr txBox="1"/>
          <p:nvPr/>
        </p:nvSpPr>
        <p:spPr>
          <a:xfrm>
            <a:off x="1105961" y="1711958"/>
            <a:ext cx="996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each of the occupations that you choose you can also do a quick quiz to determine what percentage you are a match for that occupation. To do the quiz click on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“get started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button.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C713F2-7CD3-1623-A3DD-A6EF0EB46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41" y="3035475"/>
            <a:ext cx="6907718" cy="338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79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7D066-2C7A-61D5-B2C5-CBF72375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AC1271-E14D-865A-0A2A-173505ECF2BE}"/>
              </a:ext>
            </a:extLst>
          </p:cNvPr>
          <p:cNvSpPr/>
          <p:nvPr/>
        </p:nvSpPr>
        <p:spPr>
          <a:xfrm>
            <a:off x="-9673" y="-14844"/>
            <a:ext cx="12198624" cy="1603614"/>
          </a:xfrm>
          <a:prstGeom prst="rect">
            <a:avLst/>
          </a:prstGeom>
          <a:solidFill>
            <a:srgbClr val="3F537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7BF93-FD7F-5921-114F-3503C4E0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20213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DM Serif Text" pitchFamily="2" charset="0"/>
              </a:rPr>
              <a:t>Identifying 2 Career Life Pathways of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0FF00-95EA-FFC6-3459-74D07FFB96F1}"/>
              </a:ext>
            </a:extLst>
          </p:cNvPr>
          <p:cNvSpPr txBox="1"/>
          <p:nvPr/>
        </p:nvSpPr>
        <p:spPr>
          <a:xfrm>
            <a:off x="1105961" y="1823827"/>
            <a:ext cx="9967356" cy="480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 a journal entry for each career and add it to your Career Life Plan portfolios. Use the following journal entry prompts:</a:t>
            </a:r>
          </a:p>
          <a:p>
            <a:pPr marL="0" marR="0"/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education, training, or certifications are required for this role, and what paths did others take to get here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Symbol" panose="05050102010706020507" pitchFamily="18" charset="2"/>
              <a:buChar char="o"/>
            </a:pPr>
            <a:r>
              <a:rPr lang="en-US" sz="2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(Provides clarity on the steps needed to enter the field.)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average salary for this occupation?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Symbol" panose="05050102010706020507" pitchFamily="18" charset="2"/>
              <a:buChar char="o"/>
            </a:pPr>
            <a:r>
              <a:rPr lang="en-US" sz="2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(Help students understand financial status in relation to this career pathway)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most important skills or qualities someone should have to be successful in this career?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buFont typeface="Symbol" panose="05050102010706020507" pitchFamily="18" charset="2"/>
              <a:buChar char="o"/>
            </a:pPr>
            <a:r>
              <a:rPr lang="en-US" sz="2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(Helps students identify the key competencies they might need to develop.)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opportunities for growth or advancement exist in this field?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o"/>
            </a:pPr>
            <a:r>
              <a:rPr lang="en-US" sz="2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(Encourages students to consider long-term prospects and career progression.)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8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5C640-A465-B832-5254-95369941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798CC5-B8CD-436E-173D-05D30D998482}"/>
              </a:ext>
            </a:extLst>
          </p:cNvPr>
          <p:cNvSpPr/>
          <p:nvPr/>
        </p:nvSpPr>
        <p:spPr>
          <a:xfrm>
            <a:off x="-9673" y="-14844"/>
            <a:ext cx="12198624" cy="1603614"/>
          </a:xfrm>
          <a:prstGeom prst="rect">
            <a:avLst/>
          </a:prstGeom>
          <a:solidFill>
            <a:srgbClr val="3F537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C3C1F-1898-5FA0-81C9-B4A61CCD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39" y="220213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latin typeface="DM Serif Text" pitchFamily="2" charset="0"/>
              </a:rPr>
              <a:t>How to make a Journal Entry: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41C3F-1DC0-9C5E-2F88-56577268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222"/>
          <a:stretch>
            <a:fillRect/>
          </a:stretch>
        </p:blipFill>
        <p:spPr>
          <a:xfrm>
            <a:off x="676119" y="2415161"/>
            <a:ext cx="2988361" cy="2912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C0D33-90BA-EEF2-2B60-2BE1BFC09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803" y="2415161"/>
            <a:ext cx="3270843" cy="2827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50A7F6-D4A0-3F8E-B773-154EA1B38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69" y="2415161"/>
            <a:ext cx="3577912" cy="282710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160AD1-8FCA-4FFC-31E6-F04566CF7B4E}"/>
              </a:ext>
            </a:extLst>
          </p:cNvPr>
          <p:cNvSpPr/>
          <p:nvPr/>
        </p:nvSpPr>
        <p:spPr>
          <a:xfrm>
            <a:off x="531999" y="4447824"/>
            <a:ext cx="1638300" cy="794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992250B-F625-6E4F-AB9B-A10363641A95}"/>
              </a:ext>
            </a:extLst>
          </p:cNvPr>
          <p:cNvSpPr/>
          <p:nvPr/>
        </p:nvSpPr>
        <p:spPr>
          <a:xfrm>
            <a:off x="2973598" y="3121556"/>
            <a:ext cx="1381764" cy="794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4ED1E-A79D-5307-AE1B-7FB8F82DDAFD}"/>
              </a:ext>
            </a:extLst>
          </p:cNvPr>
          <p:cNvSpPr txBox="1"/>
          <p:nvPr/>
        </p:nvSpPr>
        <p:spPr>
          <a:xfrm>
            <a:off x="8746958" y="5327587"/>
            <a:ext cx="299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Suggestion of what to type in the Title: “Career Life Plan Task – Identify career life pathway of interest”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246D13-AFB0-3527-A361-C9BFA2101C71}"/>
              </a:ext>
            </a:extLst>
          </p:cNvPr>
          <p:cNvSpPr/>
          <p:nvPr/>
        </p:nvSpPr>
        <p:spPr>
          <a:xfrm>
            <a:off x="7836640" y="2180103"/>
            <a:ext cx="1381764" cy="794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698869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436</Words>
  <Application>Microsoft Office PowerPoint</Application>
  <PresentationFormat>Widescreen</PresentationFormat>
  <Paragraphs>38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First steps..</vt:lpstr>
      <vt:lpstr>Identifying 2 Career Life Pathways of Interest</vt:lpstr>
      <vt:lpstr>PowerPoint Presentation</vt:lpstr>
      <vt:lpstr>Identifying 2 Career Life Pathways of Interest</vt:lpstr>
      <vt:lpstr>Identifying 2 Career Life Pathways of Interest</vt:lpstr>
      <vt:lpstr>Identifying 2 Career Life Pathways of Interest</vt:lpstr>
      <vt:lpstr>How to make a Journal Entry: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Paradis, Anna (ASD-E)</dc:creator>
  <cp:lastModifiedBy>Paradis, Anna (ASD-E)</cp:lastModifiedBy>
  <cp:revision>2</cp:revision>
  <dcterms:created xsi:type="dcterms:W3CDTF">2025-01-31T13:13:54Z</dcterms:created>
  <dcterms:modified xsi:type="dcterms:W3CDTF">2025-07-22T11:38:28Z</dcterms:modified>
</cp:coreProperties>
</file>