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736" r:id="rId3"/>
    <p:sldId id="737" r:id="rId4"/>
    <p:sldId id="738" r:id="rId5"/>
    <p:sldId id="739" r:id="rId6"/>
    <p:sldId id="740" r:id="rId7"/>
    <p:sldId id="741" r:id="rId8"/>
    <p:sldId id="742" r:id="rId9"/>
    <p:sldId id="743" r:id="rId10"/>
    <p:sldId id="74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F4B416-4E1F-49F6-A5FF-413BD56713A7}" v="25" dt="2025-03-25T17:53:27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4" d="100"/>
          <a:sy n="54" d="100"/>
        </p:scale>
        <p:origin x="114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B6AEC-6E87-4BBC-997C-913A8DD690B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67B1D-D281-4C9C-9712-E3F5206A6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6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05532-C43B-448A-8ED0-3EB5DF58489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2F68B-B3D3-56C8-4F65-09314AEF6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3D4B27-D64C-1A41-688C-E8ADC9453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7B17CA-180A-E208-C0BD-0FC804E72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86B14-B73B-C9B4-D89B-657BE7C71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0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2739F-D2C5-3FFC-03C3-A3F23721A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70A200-D435-0B0A-9C46-5D7FF5A54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A642D0-40F0-8156-ADC1-014113E81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7CFC1-1859-451C-9340-2F38AE126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84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AB72E-3A49-F054-447D-22EB849D3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0ED81F-BE9F-895F-377B-441F4BA35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4DA87-5D07-9924-DF12-A398126767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14284-7E4D-E594-DAC8-807A84C69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78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EF538-0800-EE5C-E609-58AE356B0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6AF819-FD74-F821-FE6F-1DE2B1424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7BE981-8FC2-0940-9BBA-6ECF3F31A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B9141-F01B-FA7D-4F81-A091FB1E1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81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AD256-46F3-1B59-AEC9-63C1AAFC3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3C41D2-FA4A-7569-B09A-7700E8CFD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D3137A-C555-A62C-030F-F374AFDB5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C46A-E3CB-2F50-FCF4-D9BA65B79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166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B3E71-0F6B-6149-C5FD-2516D78DA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E58BD-2D9E-1523-3143-A1AF8689B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FF4E7-A664-6C45-ED50-C1DDED9A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BAE1F-35F5-F148-A3E7-690C8A39B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7A11C-46D7-2ED8-60A2-D09C25731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0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4DB37-FF45-E98B-4723-EB5B0482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3A838-F37C-FF6C-1A35-87C258EA5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57621-B03C-CC99-0E98-3A404580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86324-7F4A-03E4-4E91-BF4C789E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1318-52F3-4239-CE9C-F44E6AA9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5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E911D-BA04-C53A-41CD-56B5F6564C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2FF636-19AD-F0AF-4288-DFBED5E9C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39413-BE12-C0DA-4B0C-B940A0F9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35335-1F1B-CCC9-674E-A52E06701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C696-4F91-73E3-6DD7-2D58F425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63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D71DBB-BA80-47E2-A796-D5A7F20DB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1" b="26195"/>
          <a:stretch/>
        </p:blipFill>
        <p:spPr>
          <a:xfrm>
            <a:off x="0" y="1"/>
            <a:ext cx="12192000" cy="4632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7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1253-3A73-2BA2-4FD1-1F613A52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EDB53-BF19-AD70-58D4-4A77BFCCF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CCF79-7835-EB47-A37C-BE2195B94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E4850-8D7B-977B-6A0B-EB760671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EB2E9-E220-4259-C952-70F80DB7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7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3E86-8C7D-DF08-C716-5FAD50EE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FD81A-250E-6FD3-B558-49478628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65849-E510-36A4-5AFE-C9C97407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2FC38-FD38-75A8-B7A0-094FF679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70949-74F0-1DF7-68C1-A96A2B0BF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8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3DB43-4DCD-D928-5B99-09E3051D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8D2C0-04C5-E7D2-9C81-88F91FAFE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266EB-474F-D3A9-371D-4B4DA52E5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E16EF-E770-C607-5072-CCFE0A7E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91A9A-F1D1-C5CD-F066-DAC458B3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C619C-3445-600E-B938-C2BC2926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9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6626-C911-07BE-46C6-9E9076B36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3E7FE-52AA-D0B6-DF6A-BA9303667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6A351-4993-B691-FF64-2BBC3E2AA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3D2A82-3D0F-0DEE-3FB2-5D1494AB3F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129ED-1A7A-E631-E3D9-A3B3B4057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D25ED1-574D-52E3-EA7B-4F2E2F24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61C3F7-13A2-D90A-B5CC-55C4E9EF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BFE9B8-5FAF-9487-9CE9-74F49E8D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27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D56A-D9AF-D4C3-CB7A-6BFE9DEEE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51C28-71D2-7294-1079-06A84664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1F41E-A1CE-FD7D-238C-BFF30147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605C1-C8B8-1F69-8D8F-EB8E4D7F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9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A218A-2F15-EAE5-118C-F63B50843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A29FB-8BEC-13E4-4EDF-C9DE716AA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F942D-CA3D-8AED-6C3E-39D8E55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4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4DFDD-97DC-3BBE-6691-11A6F942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6EEC8-BA41-47BB-31B8-39E0D6A05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A3A29-4DEE-17A2-37FF-33DFB878A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50AB1-19D0-E28A-8169-FC2E2D3A9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8EA34-5742-EB37-9234-43F2B24A5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8854D-1C7E-CFFA-E844-90747715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4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79AF-660D-D4D3-97E8-22FC8D0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D06273-6ACC-DEC5-63E0-2916EC618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C6031-8428-A3AD-0067-E9F61647C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CDB6D-BC90-93CC-CC40-2CB21BFC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73D20-3973-8D26-5769-11ED5E34C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3F4A8-F815-E08F-E1FF-1EB6778B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2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54C4EE-2AFC-A486-D298-DDF12FBB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EC6E9-B70D-4DC0-1154-41B0C6AC4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6E369-D672-8562-905B-75588C045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1AB945-6DF9-430E-A5B9-03E41959904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C22A4-F1FF-0BE1-07B3-8A3F76DC7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72762-3902-6125-2029-388378F77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F2CDBA-504E-4404-9665-83E757BB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1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31618F-7822-420A-A781-5A4E56205200}"/>
              </a:ext>
            </a:extLst>
          </p:cNvPr>
          <p:cNvSpPr txBox="1"/>
          <p:nvPr/>
        </p:nvSpPr>
        <p:spPr>
          <a:xfrm>
            <a:off x="900545" y="4937581"/>
            <a:ext cx="10390909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Calibri"/>
              </a:rPr>
              <a:t>Career Life Plan</a:t>
            </a:r>
            <a:endParaRPr kumimoji="0" lang="en-CA" sz="5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55B8B8-F3FA-5EB7-93E1-E3583BA85F38}"/>
              </a:ext>
            </a:extLst>
          </p:cNvPr>
          <p:cNvSpPr txBox="1"/>
          <p:nvPr/>
        </p:nvSpPr>
        <p:spPr>
          <a:xfrm>
            <a:off x="2746813" y="5830133"/>
            <a:ext cx="669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a typeface="Lato" panose="020F0502020204030203" pitchFamily="34" charset="0"/>
                <a:cs typeface="Lato" panose="020F0502020204030203" pitchFamily="34" charset="0"/>
              </a:rPr>
              <a:t>Identify post-secondary pathways connected to a Career Life Plan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3270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DA5868-2E9B-BC46-1AEE-CDF999878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05" y="190671"/>
            <a:ext cx="7621790" cy="2629690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C9A4D1-179E-F5F4-DBA6-D5F4051B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835" y="3201299"/>
            <a:ext cx="8306330" cy="3387091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07D3218-419E-21DD-049F-02EC4AD4C14A}"/>
              </a:ext>
            </a:extLst>
          </p:cNvPr>
          <p:cNvSpPr/>
          <p:nvPr/>
        </p:nvSpPr>
        <p:spPr>
          <a:xfrm>
            <a:off x="6920344" y="1807795"/>
            <a:ext cx="1406746" cy="6804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5C7756-DD8D-7B4A-08C9-6699A3B176CC}"/>
              </a:ext>
            </a:extLst>
          </p:cNvPr>
          <p:cNvSpPr/>
          <p:nvPr/>
        </p:nvSpPr>
        <p:spPr>
          <a:xfrm>
            <a:off x="3493469" y="3955023"/>
            <a:ext cx="1962614" cy="693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CCDBDE8-6D65-C959-A0AC-3797EB53472A}"/>
              </a:ext>
            </a:extLst>
          </p:cNvPr>
          <p:cNvSpPr/>
          <p:nvPr/>
        </p:nvSpPr>
        <p:spPr>
          <a:xfrm>
            <a:off x="8020597" y="3008410"/>
            <a:ext cx="1406746" cy="6804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2880651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AD37D-606E-0AC1-4E8D-15971383D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AF7C2-49C0-E59E-0A06-8D3D03D6D168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3E917-6E14-EBB9-046D-70322D325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Identifying Post-Secondary Pathways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E76C96-B355-D3F6-F631-3946ECF074C0}"/>
              </a:ext>
            </a:extLst>
          </p:cNvPr>
          <p:cNvSpPr txBox="1"/>
          <p:nvPr/>
        </p:nvSpPr>
        <p:spPr>
          <a:xfrm>
            <a:off x="1105961" y="2056669"/>
            <a:ext cx="9967356" cy="370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you have completed all the Who Am I surveys, you will have suggestions for potential post-secondary options that may be a fit for you. 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begin looking through the suggestions to see if there are any programs or institutions that you would like to explore in greater detail. 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</a:t>
            </a:r>
            <a:r>
              <a:rPr lang="en-US" sz="2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“Who Am I”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tab you will now see a tab that says </a:t>
            </a:r>
            <a:r>
              <a:rPr lang="en-US" sz="2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“Match Results”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should click on the tab, then </a:t>
            </a:r>
            <a:r>
              <a:rPr lang="en-US" sz="2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“Post-Secondary Matches”</a:t>
            </a:r>
          </a:p>
        </p:txBody>
      </p:sp>
    </p:spTree>
    <p:extLst>
      <p:ext uri="{BB962C8B-B14F-4D97-AF65-F5344CB8AC3E}">
        <p14:creationId xmlns:p14="http://schemas.microsoft.com/office/powerpoint/2010/main" val="425683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B1224CA-D279-2086-9CA5-348FF505F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49" y="852869"/>
            <a:ext cx="8560902" cy="515226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1A4D9CB-4D57-2953-2E43-CCDBA41BD063}"/>
              </a:ext>
            </a:extLst>
          </p:cNvPr>
          <p:cNvSpPr/>
          <p:nvPr/>
        </p:nvSpPr>
        <p:spPr>
          <a:xfrm>
            <a:off x="1050470" y="2296633"/>
            <a:ext cx="765080" cy="3314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#1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1296D89-210D-05D5-16A1-5DF4728082BC}"/>
              </a:ext>
            </a:extLst>
          </p:cNvPr>
          <p:cNvSpPr/>
          <p:nvPr/>
        </p:nvSpPr>
        <p:spPr>
          <a:xfrm rot="1702254">
            <a:off x="4294910" y="2776788"/>
            <a:ext cx="703500" cy="3074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#2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9196AD3-86A9-78F2-5726-0D2031D79785}"/>
              </a:ext>
            </a:extLst>
          </p:cNvPr>
          <p:cNvSpPr/>
          <p:nvPr/>
        </p:nvSpPr>
        <p:spPr>
          <a:xfrm>
            <a:off x="5188688" y="3646714"/>
            <a:ext cx="709004" cy="2979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1189568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15701-560D-CE4B-CA89-19D021B60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188F20-BE0E-CCE3-E6E5-8BBC5AB578AD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1D694-6221-2A24-3D83-8515D324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Identifying Post-Secondary Pathways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37E362-23EF-BDCE-F7D8-91239A124362}"/>
              </a:ext>
            </a:extLst>
          </p:cNvPr>
          <p:cNvSpPr txBox="1"/>
          <p:nvPr/>
        </p:nvSpPr>
        <p:spPr>
          <a:xfrm>
            <a:off x="1112322" y="1823827"/>
            <a:ext cx="9967356" cy="80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new tab will allow you to explore post-secondary options. </a:t>
            </a:r>
            <a:r>
              <a:rPr lang="en-US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Favourite</a:t>
            </a: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minimum of two matches and learn more about the occupation. </a:t>
            </a:r>
          </a:p>
        </p:txBody>
      </p:sp>
      <p:pic>
        <p:nvPicPr>
          <p:cNvPr id="5" name="Picture 4" descr="A close-up of a building&#10;&#10;AI-generated content may be incorrect.">
            <a:extLst>
              <a:ext uri="{FF2B5EF4-FFF2-40B4-BE49-F238E27FC236}">
                <a16:creationId xmlns:a16="http://schemas.microsoft.com/office/drawing/2014/main" id="{33F7B151-9195-7AD0-F1C1-848F848AB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21" y="2859744"/>
            <a:ext cx="8752758" cy="34736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54B3C87-B166-8426-0855-C28C3F1027FD}"/>
              </a:ext>
            </a:extLst>
          </p:cNvPr>
          <p:cNvSpPr/>
          <p:nvPr/>
        </p:nvSpPr>
        <p:spPr>
          <a:xfrm>
            <a:off x="2731226" y="4996827"/>
            <a:ext cx="1183444" cy="53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37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FCEF2-BF5F-6FDB-5535-E22FBA63C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010D16-61D4-5F25-08B0-A80EE388A0C2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7C9F9-12A7-9900-B5E5-8D7859D8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Comparing Post-Secondary Pathways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5D2C1-11B1-CA11-7075-70F8DA7A53CC}"/>
              </a:ext>
            </a:extLst>
          </p:cNvPr>
          <p:cNvSpPr txBox="1"/>
          <p:nvPr/>
        </p:nvSpPr>
        <p:spPr>
          <a:xfrm>
            <a:off x="1105961" y="2056669"/>
            <a:ext cx="9967356" cy="4764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you have </a:t>
            </a:r>
            <a:r>
              <a:rPr lang="en-US" sz="2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favourited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least two post-secondary pathway options, you can compare your choices to see which one might be the best fit for you. </a:t>
            </a:r>
            <a:endParaRPr lang="en-US" sz="2600" b="1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the </a:t>
            </a:r>
            <a:r>
              <a:rPr lang="en-US" sz="2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Favourites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tab on the left-hand side of myBlueprint, you can locate the options you have </a:t>
            </a:r>
            <a:r>
              <a:rPr lang="en-US" sz="2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favourited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on the dots next to what you have </a:t>
            </a:r>
            <a:r>
              <a:rPr lang="en-US" sz="26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favourited</a:t>
            </a: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hit compare. Repeat this process for both options.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 &amp; contrast the details of each option. Consider things that are important to you (tuition, co-op option, length, etc.)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89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11707F89-8C82-B50F-EA0D-3FC4647C4F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50" y="774700"/>
            <a:ext cx="118999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36"/>
    </mc:Choice>
    <mc:Fallback xmlns="">
      <p:transition spd="slow" advTm="3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3F160-4673-FE1C-5959-437DE0C7F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5F2EFE-8257-AC5A-00FA-31A4B4C2A1EF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950B3A-DF0C-99C2-203B-B212CC5E4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Identifying Post-Secondary Pathways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29BFC-1F65-21F0-7AF8-FF258597928D}"/>
              </a:ext>
            </a:extLst>
          </p:cNvPr>
          <p:cNvSpPr txBox="1"/>
          <p:nvPr/>
        </p:nvSpPr>
        <p:spPr>
          <a:xfrm>
            <a:off x="1112322" y="1636683"/>
            <a:ext cx="9967356" cy="1163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have compared your post-secondary options and decided on at least tw</a:t>
            </a:r>
            <a:r>
              <a:rPr lang="en-US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options that feel right to you, you can add them to your Career Life Plan portfolio. See how below:</a:t>
            </a: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128ED592-DBE9-F19F-6791-32E44DAD1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2435" y="2771341"/>
            <a:ext cx="8667130" cy="386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8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46F6F-1345-40E7-B208-3D6D2EC0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E819C7-5ADD-A90D-36D8-0DB8392CDFD9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41880-A8DB-8694-8437-2931EE909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Identifying Post-Secondary Pathways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451524-218B-AFC2-A0AB-5B2B2FB4AFF1}"/>
              </a:ext>
            </a:extLst>
          </p:cNvPr>
          <p:cNvSpPr txBox="1"/>
          <p:nvPr/>
        </p:nvSpPr>
        <p:spPr>
          <a:xfrm>
            <a:off x="1105961" y="1956308"/>
            <a:ext cx="9967356" cy="4234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that you have the details of your post-secondary pathway options, please fill in the Graphic Organizer provided by your teacher. 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you have this filled in, you can take a picture and upload it to your Career Life Plan portfolio. 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solidFill>
                  <a:prstClr val="black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Please click “Add Box”, then “Add Media” and choose “File” if you are uploading from your laptop, if you are taking a picture and uploading it from your phone, click “Picture”.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solidFill>
                  <a:prstClr val="black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Once the picture uploads, please choose a Title “I.e., Post-Secondary Options” and then “Post” to your Career Life Plan.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9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writing on a whiteboard&#10;&#10;AI-generated content may be incorrect.">
            <a:extLst>
              <a:ext uri="{FF2B5EF4-FFF2-40B4-BE49-F238E27FC236}">
                <a16:creationId xmlns:a16="http://schemas.microsoft.com/office/drawing/2014/main" id="{1D45EF38-D9E8-300B-A702-9E57835CB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35" y="647111"/>
            <a:ext cx="8175083" cy="2607646"/>
          </a:xfrm>
          <a:prstGeom prst="rect">
            <a:avLst/>
          </a:prstGeom>
        </p:spPr>
      </p:pic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6EA0EE40-AEE1-9573-F5D1-F53DFB2E2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62" y="3644973"/>
            <a:ext cx="3428428" cy="2963031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A895538-9AFA-7F7B-648F-C9721DD5A45D}"/>
              </a:ext>
            </a:extLst>
          </p:cNvPr>
          <p:cNvSpPr/>
          <p:nvPr/>
        </p:nvSpPr>
        <p:spPr>
          <a:xfrm>
            <a:off x="7808676" y="2518843"/>
            <a:ext cx="1406746" cy="6804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#1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E82D9F5-04D2-3F14-4C98-8EAD66AD4462}"/>
              </a:ext>
            </a:extLst>
          </p:cNvPr>
          <p:cNvSpPr/>
          <p:nvPr/>
        </p:nvSpPr>
        <p:spPr>
          <a:xfrm>
            <a:off x="3585840" y="3963165"/>
            <a:ext cx="1406746" cy="6804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1665911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USED_LAYOUT" val="1"/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401</Words>
  <Application>Microsoft Office PowerPoint</Application>
  <PresentationFormat>Widescreen</PresentationFormat>
  <Paragraphs>33</Paragraphs>
  <Slides>10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Identifying Post-Secondary Pathways</vt:lpstr>
      <vt:lpstr>PowerPoint Presentation</vt:lpstr>
      <vt:lpstr>Identifying Post-Secondary Pathways</vt:lpstr>
      <vt:lpstr>Comparing Post-Secondary Pathways</vt:lpstr>
      <vt:lpstr>PowerPoint Presentation</vt:lpstr>
      <vt:lpstr>Identifying Post-Secondary Pathways</vt:lpstr>
      <vt:lpstr>Identifying Post-Secondary Pathways</vt:lpstr>
      <vt:lpstr>PowerPoint Presentation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Paradis, Anna (ASD-E)</dc:creator>
  <cp:lastModifiedBy>Paradis, Anna (ASD-E)</cp:lastModifiedBy>
  <cp:revision>2</cp:revision>
  <dcterms:created xsi:type="dcterms:W3CDTF">2025-03-25T16:57:11Z</dcterms:created>
  <dcterms:modified xsi:type="dcterms:W3CDTF">2025-07-22T11:55:09Z</dcterms:modified>
</cp:coreProperties>
</file>