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7" r:id="rId2"/>
    <p:sldId id="258" r:id="rId3"/>
    <p:sldId id="736" r:id="rId4"/>
    <p:sldId id="737" r:id="rId5"/>
    <p:sldId id="738" r:id="rId6"/>
    <p:sldId id="739" r:id="rId7"/>
    <p:sldId id="740" r:id="rId8"/>
    <p:sldId id="74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80C75-647F-4202-AA77-41CB5EBC04DA}" v="17" dt="2025-03-26T11:52:52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26E52-EC9D-4038-AF35-0E0CBB33D121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FFEA9-B7D9-41B4-8FCD-63741D5C3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C05532-C43B-448A-8ED0-3EB5DF58489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6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2F68B-B3D3-56C8-4F65-09314AEF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D4B27-D64C-1A41-688C-E8ADC9453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B17CA-180A-E208-C0BD-0FC804E72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6B14-B73B-C9B4-D89B-657BE7C71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0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30097-4355-6077-1E41-EA9E62475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AB88A-ADBD-8003-362F-1701A968C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7A33D-3DAF-52C3-89EB-92DCC579E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6788D-79A9-2A6D-E82F-E34D7C87E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6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E3A78-4D11-48C3-D1A2-263F77F3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B3515-DE43-011B-55BA-3F1D43D05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3DE74-AB80-9559-93F5-0E98A7DE2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12568-7E16-7B2C-6A99-538BDAAFE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89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C26E-40C2-3C1E-DDC7-517191B7D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DAA134-AFEA-FBFB-B392-7C14BE912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9AB43-DAA9-8E53-5111-6B6ABE9B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93FAB-F7FA-F503-0732-FEF8DC5E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D9120-AF05-C3CE-204B-2B4BE76B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B0E2-60C4-6E0C-3098-27BBC19F4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9CD9A-AB65-03E7-4852-B8A94A763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0D217-3FDB-FD70-5421-8EA6512E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21E29-1D9B-76E2-5182-6BAAC76E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53067-B814-E5C4-8E04-DD2E18853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1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A7D928-F7E3-6779-54F1-D0768AA45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2FD0C2-45E4-32EB-A1DE-E50E6FB82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841B-506A-573D-E523-E69245EE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DDC50-DCA5-C069-6405-06F654FA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AC22A-1B4A-F144-5B12-60AF31D0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0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D71DBB-BA80-47E2-A796-D5A7F20DB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1" b="26195"/>
          <a:stretch/>
        </p:blipFill>
        <p:spPr>
          <a:xfrm>
            <a:off x="0" y="1"/>
            <a:ext cx="12192000" cy="4632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8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7ADC-5339-B1BD-E3E7-9B651548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5D28B-C7AC-A3BB-4D27-F4115F49B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F470-E360-F060-B3CA-8B47887A5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82B8C-7B24-BA45-3464-CE81796E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4F1ED-8612-C0FB-96A1-B86DFC0A5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630C-3995-8239-C0E5-52AE489E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D2675-9A47-5272-5DF7-0DF04CE56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339BC-8D92-A07B-78EC-2330D5BDA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EE54-9B12-BCE1-10E1-738E8CA7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59D26-BD32-83CE-A5AC-C917A17A9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8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FA5E-668E-20D1-0F7F-33D4119A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ECDBD-46A1-FD26-8803-A11C7BA0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50BC7-E3EB-F228-EB08-24B666E1E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14055-4757-0052-4EB4-0B6D0B55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F8BEB-4228-2172-30AB-CB7DE750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8D17F-990D-9F7E-151A-BB7139986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444BF-7956-22D2-F0B3-F6A4F9C1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3DC34-FE0D-607A-E68E-65C063B07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C8B48-4FAB-7363-F919-EB215E8C3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DD706-078F-9C58-E5CC-17C8BB9B7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106C7E-6212-9138-6F5C-C7B71AAC1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5EE42-63B8-483F-4B6E-EE90452C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CA1D88-3DDF-C078-3809-87B32390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4F4FA-8786-5E43-75F7-D7265454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2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6257C-816D-DF9F-43E5-E4DD1022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87643-30AB-56CC-7EBE-C48E36B1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D167A-D50C-2EA2-DFFC-01C9B0D22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FE13C-0224-BB5E-2022-F25105D4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4BF0BD-D67D-FB98-BD38-F52DE6F9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2453D-6830-D365-1B8D-7FDFEDB8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8B726-EB89-EAD6-6A47-8F602521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2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1ED10-A45B-1C79-7E78-419A9894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4BF27-A438-4C8C-DE8A-47BA27D9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54552-6263-D3A0-F0CC-A48251CE4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85646-DA49-6176-ECFB-CF4CBBA3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9330E-ECAA-0AC5-397B-16CFABDF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BE519-0D6C-5989-04B6-146F3EF0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44EB1-2282-E6DE-EF9A-A12DB639F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CD5288-E271-2636-B703-B4934CFF4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A5F45-0001-6168-FB59-06360E1CA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A1052-9B7E-0732-6756-910C54C08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97E3A-F251-96EF-41DF-6E9AA4487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29B2A-68BF-F29E-A722-2DD10C9F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906E52-73F4-1B9E-D7AD-A3939DADE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06592-2871-FE16-5092-B93FE4F3C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F9F6-55F0-69FA-F789-60C72FC4F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969BC5-CD5B-4AD3-814E-FFA91FAA071E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3CCD5-9408-DBC3-486C-C286FF0C8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8BF65-BC31-D5A3-4E8F-1C33BF2D7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620B8-FB2A-4C92-9FB5-6A29CADF5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2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yl_v-O_Cds?start=96&amp;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31618F-7822-420A-A781-5A4E56205200}"/>
              </a:ext>
            </a:extLst>
          </p:cNvPr>
          <p:cNvSpPr txBox="1"/>
          <p:nvPr/>
        </p:nvSpPr>
        <p:spPr>
          <a:xfrm>
            <a:off x="900545" y="4949456"/>
            <a:ext cx="10390909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Lato"/>
                <a:ea typeface="Calibri" panose="020F0502020204030204" pitchFamily="34" charset="0"/>
                <a:cs typeface="Calibri"/>
              </a:rPr>
              <a:t>Career Life Plan</a:t>
            </a:r>
            <a:endParaRPr kumimoji="0" lang="en-CA" sz="5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5B8B8-F3FA-5EB7-93E1-E3583BA85F38}"/>
              </a:ext>
            </a:extLst>
          </p:cNvPr>
          <p:cNvSpPr txBox="1"/>
          <p:nvPr/>
        </p:nvSpPr>
        <p:spPr>
          <a:xfrm>
            <a:off x="3050037" y="5842008"/>
            <a:ext cx="60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Create a goal to show preparation for life beyond high school</a:t>
            </a:r>
            <a:endParaRPr lang="en-US" sz="18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27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Setting SMART Goals">
            <a:hlinkClick r:id="" action="ppaction://media"/>
            <a:extLst>
              <a:ext uri="{FF2B5EF4-FFF2-40B4-BE49-F238E27FC236}">
                <a16:creationId xmlns:a16="http://schemas.microsoft.com/office/drawing/2014/main" id="{E30F5566-FEFB-6592-6D46-D3EBFB4E3E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00" y="558800"/>
            <a:ext cx="101600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AD37D-606E-0AC1-4E8D-15971383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AF7C2-49C0-E59E-0A06-8D3D03D6D16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3E917-6E14-EBB9-046D-70322D32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Creating a Goal for Life after High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76C96-B355-D3F6-F631-3946ECF074C0}"/>
              </a:ext>
            </a:extLst>
          </p:cNvPr>
          <p:cNvSpPr txBox="1"/>
          <p:nvPr/>
        </p:nvSpPr>
        <p:spPr>
          <a:xfrm>
            <a:off x="1105961" y="2056669"/>
            <a:ext cx="9967356" cy="387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diving into the Goal setting tool on myBlueprint, consider the following: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does life beyond high school look like for you?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skills or experiences do you think will help you succeed?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do you want to achieve in the next few years that will help you prepare for life after high school?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down some ideas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3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FB3D3060-06CB-E697-3F1F-03E677D47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685800"/>
            <a:ext cx="1192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9"/>
    </mc:Choice>
    <mc:Fallback xmlns="">
      <p:transition spd="slow" advTm="23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0BF21-A307-D1CE-0AC4-8454099B4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2914DE-447C-4BFD-A3D8-6C2EE70D42FC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9491A-B963-FFE6-0642-62719AF9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Creating a Goal for Life after High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59BE77-CD7E-98C1-35F6-61A52E8D628C}"/>
              </a:ext>
            </a:extLst>
          </p:cNvPr>
          <p:cNvSpPr txBox="1"/>
          <p:nvPr/>
        </p:nvSpPr>
        <p:spPr>
          <a:xfrm>
            <a:off x="1105961" y="2056669"/>
            <a:ext cx="9967356" cy="3275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that you have created your goal </a:t>
            </a:r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to show preparation for life beyond high school, please add it to your Career Life Plan and ensure you are revisiting your goal and the specific tasks you have identified.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By clicking on the three little dots next to your goal, you can select “Add to Portfolio” so that your goal is saved to your Career Life Plan portfolio.  </a:t>
            </a: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433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1E73CBA7-C18E-093D-45F5-1098459F3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685800"/>
            <a:ext cx="1192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B8503-CF03-B86A-23A7-94B338E97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51A481-E1AD-1125-374E-5B496220C059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D79B-AB61-C0CB-3164-F3B6D794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Updating your Goal for Life after High School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63CF07-E2AE-39C1-6C80-1B4B5A6AEBB2}"/>
              </a:ext>
            </a:extLst>
          </p:cNvPr>
          <p:cNvSpPr txBox="1"/>
          <p:nvPr/>
        </p:nvSpPr>
        <p:spPr>
          <a:xfrm>
            <a:off x="1105961" y="2056669"/>
            <a:ext cx="9967356" cy="2949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you progress through high school, you may update your goal by completing certain tasks, adding new ones, or deleting ones that may no longer apply.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 also add new goals if your pathway changes.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myBlueprint also provides ideas if you are unsure of where to start.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en-US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68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A5C2F3A-11DF-357E-8FFD-FC02FA7C94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50" y="685800"/>
            <a:ext cx="11925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4"/>
    </mc:Choice>
    <mc:Fallback xmlns="">
      <p:transition spd="slow" advTm="34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231</Words>
  <Application>Microsoft Office PowerPoint</Application>
  <PresentationFormat>Widescreen</PresentationFormat>
  <Paragraphs>19</Paragraphs>
  <Slides>8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Creating a Goal for Life after High School</vt:lpstr>
      <vt:lpstr>PowerPoint Presentation</vt:lpstr>
      <vt:lpstr>Creating a Goal for Life after High School</vt:lpstr>
      <vt:lpstr>PowerPoint Presentation</vt:lpstr>
      <vt:lpstr>Updating your Goal for Life after High School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Paradis, Anna (ASD-E)</dc:creator>
  <cp:lastModifiedBy>Paradis, Anna (ASD-E)</cp:lastModifiedBy>
  <cp:revision>2</cp:revision>
  <dcterms:created xsi:type="dcterms:W3CDTF">2025-03-25T18:16:26Z</dcterms:created>
  <dcterms:modified xsi:type="dcterms:W3CDTF">2025-07-22T11:20:18Z</dcterms:modified>
</cp:coreProperties>
</file>