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8" r:id="rId2"/>
    <p:sldId id="754" r:id="rId3"/>
    <p:sldId id="725" r:id="rId4"/>
    <p:sldId id="755" r:id="rId5"/>
    <p:sldId id="756" r:id="rId6"/>
    <p:sldId id="757" r:id="rId7"/>
    <p:sldId id="738" r:id="rId8"/>
    <p:sldId id="739" r:id="rId9"/>
    <p:sldId id="731" r:id="rId10"/>
    <p:sldId id="759" r:id="rId11"/>
    <p:sldId id="736" r:id="rId12"/>
    <p:sldId id="762" r:id="rId13"/>
    <p:sldId id="758" r:id="rId14"/>
    <p:sldId id="761" r:id="rId15"/>
    <p:sldId id="740" r:id="rId16"/>
    <p:sldId id="760" r:id="rId17"/>
    <p:sldId id="75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F382F9-132A-4DF6-9B4C-DAE085893574}" v="10" dt="2025-09-11T14:17:44.3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65370" autoAdjust="0"/>
  </p:normalViewPr>
  <p:slideViewPr>
    <p:cSldViewPr snapToGrid="0">
      <p:cViewPr varScale="1">
        <p:scale>
          <a:sx n="45" d="100"/>
          <a:sy n="45" d="100"/>
        </p:scale>
        <p:origin x="16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adis, Anna (ASD-E)" userId="740f1c9c-d6ea-4627-9f66-efc3e097a88f" providerId="ADAL" clId="{C3F382F9-132A-4DF6-9B4C-DAE085893574}"/>
    <pc:docChg chg="undo custSel addSld delSld modSld sldOrd">
      <pc:chgData name="Paradis, Anna (ASD-E)" userId="740f1c9c-d6ea-4627-9f66-efc3e097a88f" providerId="ADAL" clId="{C3F382F9-132A-4DF6-9B4C-DAE085893574}" dt="2025-09-11T14:38:38.176" v="280" actId="20577"/>
      <pc:docMkLst>
        <pc:docMk/>
      </pc:docMkLst>
      <pc:sldChg chg="modNotesTx">
        <pc:chgData name="Paradis, Anna (ASD-E)" userId="740f1c9c-d6ea-4627-9f66-efc3e097a88f" providerId="ADAL" clId="{C3F382F9-132A-4DF6-9B4C-DAE085893574}" dt="2025-09-11T14:38:15.509" v="276" actId="20577"/>
        <pc:sldMkLst>
          <pc:docMk/>
          <pc:sldMk cId="2441387263" sldId="725"/>
        </pc:sldMkLst>
      </pc:sldChg>
      <pc:sldChg chg="del">
        <pc:chgData name="Paradis, Anna (ASD-E)" userId="740f1c9c-d6ea-4627-9f66-efc3e097a88f" providerId="ADAL" clId="{C3F382F9-132A-4DF6-9B4C-DAE085893574}" dt="2025-09-10T11:45:57.085" v="246" actId="47"/>
        <pc:sldMkLst>
          <pc:docMk/>
          <pc:sldMk cId="1189568710" sldId="737"/>
        </pc:sldMkLst>
      </pc:sldChg>
      <pc:sldChg chg="modNotesTx">
        <pc:chgData name="Paradis, Anna (ASD-E)" userId="740f1c9c-d6ea-4627-9f66-efc3e097a88f" providerId="ADAL" clId="{C3F382F9-132A-4DF6-9B4C-DAE085893574}" dt="2025-09-11T14:38:28.155" v="278" actId="20577"/>
        <pc:sldMkLst>
          <pc:docMk/>
          <pc:sldMk cId="1953828125" sldId="738"/>
        </pc:sldMkLst>
      </pc:sldChg>
      <pc:sldChg chg="modSp mod modNotesTx">
        <pc:chgData name="Paradis, Anna (ASD-E)" userId="740f1c9c-d6ea-4627-9f66-efc3e097a88f" providerId="ADAL" clId="{C3F382F9-132A-4DF6-9B4C-DAE085893574}" dt="2025-09-11T14:38:33.097" v="279" actId="20577"/>
        <pc:sldMkLst>
          <pc:docMk/>
          <pc:sldMk cId="934820953" sldId="739"/>
        </pc:sldMkLst>
        <pc:spChg chg="mod">
          <ac:chgData name="Paradis, Anna (ASD-E)" userId="740f1c9c-d6ea-4627-9f66-efc3e097a88f" providerId="ADAL" clId="{C3F382F9-132A-4DF6-9B4C-DAE085893574}" dt="2025-09-08T16:36:08.687" v="32" actId="20577"/>
          <ac:spMkLst>
            <pc:docMk/>
            <pc:sldMk cId="934820953" sldId="739"/>
            <ac:spMk id="2" creationId="{B4504F31-136B-B803-32C5-97D44188D76C}"/>
          </ac:spMkLst>
        </pc:spChg>
      </pc:sldChg>
      <pc:sldChg chg="modNotesTx">
        <pc:chgData name="Paradis, Anna (ASD-E)" userId="740f1c9c-d6ea-4627-9f66-efc3e097a88f" providerId="ADAL" clId="{C3F382F9-132A-4DF6-9B4C-DAE085893574}" dt="2025-09-11T14:38:12.003" v="275" actId="20577"/>
        <pc:sldMkLst>
          <pc:docMk/>
          <pc:sldMk cId="3281479143" sldId="756"/>
        </pc:sldMkLst>
      </pc:sldChg>
      <pc:sldChg chg="modNotesTx">
        <pc:chgData name="Paradis, Anna (ASD-E)" userId="740f1c9c-d6ea-4627-9f66-efc3e097a88f" providerId="ADAL" clId="{C3F382F9-132A-4DF6-9B4C-DAE085893574}" dt="2025-09-11T14:38:22.842" v="277" actId="20577"/>
        <pc:sldMkLst>
          <pc:docMk/>
          <pc:sldMk cId="1160612203" sldId="757"/>
        </pc:sldMkLst>
      </pc:sldChg>
      <pc:sldChg chg="ord modNotesTx">
        <pc:chgData name="Paradis, Anna (ASD-E)" userId="740f1c9c-d6ea-4627-9f66-efc3e097a88f" providerId="ADAL" clId="{C3F382F9-132A-4DF6-9B4C-DAE085893574}" dt="2025-09-11T14:38:38.176" v="280" actId="20577"/>
        <pc:sldMkLst>
          <pc:docMk/>
          <pc:sldMk cId="1017995071" sldId="759"/>
        </pc:sldMkLst>
      </pc:sldChg>
      <pc:sldChg chg="modSp mod">
        <pc:chgData name="Paradis, Anna (ASD-E)" userId="740f1c9c-d6ea-4627-9f66-efc3e097a88f" providerId="ADAL" clId="{C3F382F9-132A-4DF6-9B4C-DAE085893574}" dt="2025-09-09T15:23:34.502" v="134" actId="2711"/>
        <pc:sldMkLst>
          <pc:docMk/>
          <pc:sldMk cId="1131839270" sldId="760"/>
        </pc:sldMkLst>
        <pc:spChg chg="mod">
          <ac:chgData name="Paradis, Anna (ASD-E)" userId="740f1c9c-d6ea-4627-9f66-efc3e097a88f" providerId="ADAL" clId="{C3F382F9-132A-4DF6-9B4C-DAE085893574}" dt="2025-09-09T15:23:34.502" v="134" actId="2711"/>
          <ac:spMkLst>
            <pc:docMk/>
            <pc:sldMk cId="1131839270" sldId="760"/>
            <ac:spMk id="4" creationId="{4778CB24-81C3-7FA7-3942-1E6AF93F14D7}"/>
          </ac:spMkLst>
        </pc:spChg>
      </pc:sldChg>
      <pc:sldChg chg="addSp delSp modSp add mod modTransition delAnim modAnim">
        <pc:chgData name="Paradis, Anna (ASD-E)" userId="740f1c9c-d6ea-4627-9f66-efc3e097a88f" providerId="ADAL" clId="{C3F382F9-132A-4DF6-9B4C-DAE085893574}" dt="2025-09-09T15:39:56.969" v="226" actId="34135"/>
        <pc:sldMkLst>
          <pc:docMk/>
          <pc:sldMk cId="1012435226" sldId="761"/>
        </pc:sldMkLst>
        <pc:spChg chg="mod">
          <ac:chgData name="Paradis, Anna (ASD-E)" userId="740f1c9c-d6ea-4627-9f66-efc3e097a88f" providerId="ADAL" clId="{C3F382F9-132A-4DF6-9B4C-DAE085893574}" dt="2025-09-09T15:25:22.277" v="212" actId="20577"/>
          <ac:spMkLst>
            <pc:docMk/>
            <pc:sldMk cId="1012435226" sldId="761"/>
            <ac:spMk id="10" creationId="{ADB40FEF-F154-440A-E16A-EB898570CD1B}"/>
          </ac:spMkLst>
        </pc:spChg>
        <pc:picChg chg="add mod">
          <ac:chgData name="Paradis, Anna (ASD-E)" userId="740f1c9c-d6ea-4627-9f66-efc3e097a88f" providerId="ADAL" clId="{C3F382F9-132A-4DF6-9B4C-DAE085893574}" dt="2025-09-09T15:39:56.969" v="226" actId="34135"/>
          <ac:picMkLst>
            <pc:docMk/>
            <pc:sldMk cId="1012435226" sldId="761"/>
            <ac:picMk id="7" creationId="{F9088512-244D-2B05-EB13-D236DDD510FB}"/>
          </ac:picMkLst>
        </pc:picChg>
      </pc:sldChg>
      <pc:sldChg chg="addSp delSp modSp new mod">
        <pc:chgData name="Paradis, Anna (ASD-E)" userId="740f1c9c-d6ea-4627-9f66-efc3e097a88f" providerId="ADAL" clId="{C3F382F9-132A-4DF6-9B4C-DAE085893574}" dt="2025-09-10T11:47:29.671" v="262" actId="1076"/>
        <pc:sldMkLst>
          <pc:docMk/>
          <pc:sldMk cId="3019510336" sldId="762"/>
        </pc:sldMkLst>
        <pc:spChg chg="del">
          <ac:chgData name="Paradis, Anna (ASD-E)" userId="740f1c9c-d6ea-4627-9f66-efc3e097a88f" providerId="ADAL" clId="{C3F382F9-132A-4DF6-9B4C-DAE085893574}" dt="2025-09-10T11:43:28.365" v="229" actId="478"/>
          <ac:spMkLst>
            <pc:docMk/>
            <pc:sldMk cId="3019510336" sldId="762"/>
            <ac:spMk id="2" creationId="{225EE704-0758-AD91-7906-E99191CB5F95}"/>
          </ac:spMkLst>
        </pc:spChg>
        <pc:spChg chg="del">
          <ac:chgData name="Paradis, Anna (ASD-E)" userId="740f1c9c-d6ea-4627-9f66-efc3e097a88f" providerId="ADAL" clId="{C3F382F9-132A-4DF6-9B4C-DAE085893574}" dt="2025-09-10T11:43:27.722" v="228" actId="478"/>
          <ac:spMkLst>
            <pc:docMk/>
            <pc:sldMk cId="3019510336" sldId="762"/>
            <ac:spMk id="3" creationId="{4F39D3AA-0BF7-A420-152A-CF1551B65CC1}"/>
          </ac:spMkLst>
        </pc:spChg>
        <pc:spChg chg="add del mod ord">
          <ac:chgData name="Paradis, Anna (ASD-E)" userId="740f1c9c-d6ea-4627-9f66-efc3e097a88f" providerId="ADAL" clId="{C3F382F9-132A-4DF6-9B4C-DAE085893574}" dt="2025-09-10T11:45:00.990" v="238" actId="478"/>
          <ac:spMkLst>
            <pc:docMk/>
            <pc:sldMk cId="3019510336" sldId="762"/>
            <ac:spMk id="6" creationId="{00271417-FB36-4212-B905-01B1477A9711}"/>
          </ac:spMkLst>
        </pc:spChg>
        <pc:spChg chg="add del">
          <ac:chgData name="Paradis, Anna (ASD-E)" userId="740f1c9c-d6ea-4627-9f66-efc3e097a88f" providerId="ADAL" clId="{C3F382F9-132A-4DF6-9B4C-DAE085893574}" dt="2025-09-10T11:46:23.867" v="248" actId="478"/>
          <ac:spMkLst>
            <pc:docMk/>
            <pc:sldMk cId="3019510336" sldId="762"/>
            <ac:spMk id="10" creationId="{42863C2B-960C-6AB0-EEB9-A6528F8A8F3E}"/>
          </ac:spMkLst>
        </pc:spChg>
        <pc:spChg chg="add mod">
          <ac:chgData name="Paradis, Anna (ASD-E)" userId="740f1c9c-d6ea-4627-9f66-efc3e097a88f" providerId="ADAL" clId="{C3F382F9-132A-4DF6-9B4C-DAE085893574}" dt="2025-09-10T11:47:29.671" v="262" actId="1076"/>
          <ac:spMkLst>
            <pc:docMk/>
            <pc:sldMk cId="3019510336" sldId="762"/>
            <ac:spMk id="10" creationId="{BFC77D95-8B7A-4A64-B3CB-5E22B5819267}"/>
          </ac:spMkLst>
        </pc:spChg>
        <pc:spChg chg="add del mod ord">
          <ac:chgData name="Paradis, Anna (ASD-E)" userId="740f1c9c-d6ea-4627-9f66-efc3e097a88f" providerId="ADAL" clId="{C3F382F9-132A-4DF6-9B4C-DAE085893574}" dt="2025-09-10T11:47:18.244" v="260" actId="11529"/>
          <ac:spMkLst>
            <pc:docMk/>
            <pc:sldMk cId="3019510336" sldId="762"/>
            <ac:spMk id="11" creationId="{9B29E67A-BF22-D503-E48D-CBCDE554A02B}"/>
          </ac:spMkLst>
        </pc:spChg>
        <pc:picChg chg="add mod">
          <ac:chgData name="Paradis, Anna (ASD-E)" userId="740f1c9c-d6ea-4627-9f66-efc3e097a88f" providerId="ADAL" clId="{C3F382F9-132A-4DF6-9B4C-DAE085893574}" dt="2025-09-10T11:45:19.245" v="240" actId="207"/>
          <ac:picMkLst>
            <pc:docMk/>
            <pc:sldMk cId="3019510336" sldId="762"/>
            <ac:picMk id="5" creationId="{3522B2BF-1F29-A7EF-5769-720534838742}"/>
          </ac:picMkLst>
        </pc:picChg>
        <pc:inkChg chg="add del">
          <ac:chgData name="Paradis, Anna (ASD-E)" userId="740f1c9c-d6ea-4627-9f66-efc3e097a88f" providerId="ADAL" clId="{C3F382F9-132A-4DF6-9B4C-DAE085893574}" dt="2025-09-10T11:45:35.286" v="242" actId="9405"/>
          <ac:inkMkLst>
            <pc:docMk/>
            <pc:sldMk cId="3019510336" sldId="762"/>
            <ac:inkMk id="7" creationId="{1F2D3835-64DB-1AC4-6A17-F08071DCAF77}"/>
          </ac:inkMkLst>
        </pc:inkChg>
        <pc:inkChg chg="add del">
          <ac:chgData name="Paradis, Anna (ASD-E)" userId="740f1c9c-d6ea-4627-9f66-efc3e097a88f" providerId="ADAL" clId="{C3F382F9-132A-4DF6-9B4C-DAE085893574}" dt="2025-09-10T11:45:43.897" v="244" actId="9405"/>
          <ac:inkMkLst>
            <pc:docMk/>
            <pc:sldMk cId="3019510336" sldId="762"/>
            <ac:inkMk id="8" creationId="{1A2AC907-16C1-9094-0082-3B7337319659}"/>
          </ac:inkMkLst>
        </pc:inkChg>
        <pc:inkChg chg="add del">
          <ac:chgData name="Paradis, Anna (ASD-E)" userId="740f1c9c-d6ea-4627-9f66-efc3e097a88f" providerId="ADAL" clId="{C3F382F9-132A-4DF6-9B4C-DAE085893574}" dt="2025-09-10T11:47:23.775" v="261" actId="34122"/>
          <ac:inkMkLst>
            <pc:docMk/>
            <pc:sldMk cId="3019510336" sldId="762"/>
            <ac:inkMk id="9" creationId="{ACEE2A9A-7A13-254C-F9B7-B51AC5C41B6C}"/>
          </ac:inkMkLst>
        </pc:inkChg>
      </pc:sldChg>
    </pc:docChg>
  </pc:docChgLst>
  <pc:docChgLst>
    <pc:chgData name="Paradis, Anna (ASD-E)" userId="740f1c9c-d6ea-4627-9f66-efc3e097a88f" providerId="ADAL" clId="{04FD3007-F5D9-4FBE-9893-A42A2CC9E5DA}"/>
    <pc:docChg chg="undo custSel addSld delSld modSld">
      <pc:chgData name="Paradis, Anna (ASD-E)" userId="740f1c9c-d6ea-4627-9f66-efc3e097a88f" providerId="ADAL" clId="{04FD3007-F5D9-4FBE-9893-A42A2CC9E5DA}" dt="2025-09-05T16:22:03.260" v="1469" actId="20577"/>
      <pc:docMkLst>
        <pc:docMk/>
      </pc:docMkLst>
      <pc:sldChg chg="addSp modSp add mod">
        <pc:chgData name="Paradis, Anna (ASD-E)" userId="740f1c9c-d6ea-4627-9f66-efc3e097a88f" providerId="ADAL" clId="{04FD3007-F5D9-4FBE-9893-A42A2CC9E5DA}" dt="2025-09-04T18:35:38.934" v="1192" actId="1076"/>
        <pc:sldMkLst>
          <pc:docMk/>
          <pc:sldMk cId="2441387263" sldId="725"/>
        </pc:sldMkLst>
        <pc:cxnChg chg="add">
          <ac:chgData name="Paradis, Anna (ASD-E)" userId="740f1c9c-d6ea-4627-9f66-efc3e097a88f" providerId="ADAL" clId="{04FD3007-F5D9-4FBE-9893-A42A2CC9E5DA}" dt="2025-09-04T18:35:30.440" v="1190" actId="11529"/>
          <ac:cxnSpMkLst>
            <pc:docMk/>
            <pc:sldMk cId="2441387263" sldId="725"/>
            <ac:cxnSpMk id="5" creationId="{C5C6B48C-8D89-6BA1-B8FB-1DA5B8E086E6}"/>
          </ac:cxnSpMkLst>
        </pc:cxnChg>
        <pc:cxnChg chg="add mod">
          <ac:chgData name="Paradis, Anna (ASD-E)" userId="740f1c9c-d6ea-4627-9f66-efc3e097a88f" providerId="ADAL" clId="{04FD3007-F5D9-4FBE-9893-A42A2CC9E5DA}" dt="2025-09-04T18:35:38.934" v="1192" actId="1076"/>
          <ac:cxnSpMkLst>
            <pc:docMk/>
            <pc:sldMk cId="2441387263" sldId="725"/>
            <ac:cxnSpMk id="6" creationId="{99F531A9-75BD-EE8A-BC59-CEF21D88F994}"/>
          </ac:cxnSpMkLst>
        </pc:cxnChg>
      </pc:sldChg>
      <pc:sldChg chg="add del">
        <pc:chgData name="Paradis, Anna (ASD-E)" userId="740f1c9c-d6ea-4627-9f66-efc3e097a88f" providerId="ADAL" clId="{04FD3007-F5D9-4FBE-9893-A42A2CC9E5DA}" dt="2025-09-04T18:30:02.471" v="865" actId="47"/>
        <pc:sldMkLst>
          <pc:docMk/>
          <pc:sldMk cId="2980625345" sldId="725"/>
        </pc:sldMkLst>
      </pc:sldChg>
      <pc:sldChg chg="modSp add mod">
        <pc:chgData name="Paradis, Anna (ASD-E)" userId="740f1c9c-d6ea-4627-9f66-efc3e097a88f" providerId="ADAL" clId="{04FD3007-F5D9-4FBE-9893-A42A2CC9E5DA}" dt="2025-09-05T15:37:53.373" v="1338" actId="20577"/>
        <pc:sldMkLst>
          <pc:docMk/>
          <pc:sldMk cId="223242544" sldId="731"/>
        </pc:sldMkLst>
        <pc:spChg chg="mod">
          <ac:chgData name="Paradis, Anna (ASD-E)" userId="740f1c9c-d6ea-4627-9f66-efc3e097a88f" providerId="ADAL" clId="{04FD3007-F5D9-4FBE-9893-A42A2CC9E5DA}" dt="2025-09-05T15:37:53.373" v="1338" actId="20577"/>
          <ac:spMkLst>
            <pc:docMk/>
            <pc:sldMk cId="223242544" sldId="731"/>
            <ac:spMk id="2" creationId="{E0B1E928-0075-4137-58D5-CC0C07FDA6EF}"/>
          </ac:spMkLst>
        </pc:spChg>
        <pc:spChg chg="mod">
          <ac:chgData name="Paradis, Anna (ASD-E)" userId="740f1c9c-d6ea-4627-9f66-efc3e097a88f" providerId="ADAL" clId="{04FD3007-F5D9-4FBE-9893-A42A2CC9E5DA}" dt="2025-09-04T18:13:24.528" v="491" actId="20577"/>
          <ac:spMkLst>
            <pc:docMk/>
            <pc:sldMk cId="223242544" sldId="731"/>
            <ac:spMk id="10" creationId="{CC0488CA-5BA0-35E1-1985-2F45BBEB7153}"/>
          </ac:spMkLst>
        </pc:spChg>
      </pc:sldChg>
      <pc:sldChg chg="modSp add mod">
        <pc:chgData name="Paradis, Anna (ASD-E)" userId="740f1c9c-d6ea-4627-9f66-efc3e097a88f" providerId="ADAL" clId="{04FD3007-F5D9-4FBE-9893-A42A2CC9E5DA}" dt="2025-09-05T15:38:16.039" v="1339" actId="255"/>
        <pc:sldMkLst>
          <pc:docMk/>
          <pc:sldMk cId="425683204" sldId="736"/>
        </pc:sldMkLst>
        <pc:spChg chg="mod">
          <ac:chgData name="Paradis, Anna (ASD-E)" userId="740f1c9c-d6ea-4627-9f66-efc3e097a88f" providerId="ADAL" clId="{04FD3007-F5D9-4FBE-9893-A42A2CC9E5DA}" dt="2025-09-05T15:38:16.039" v="1339" actId="255"/>
          <ac:spMkLst>
            <pc:docMk/>
            <pc:sldMk cId="425683204" sldId="736"/>
            <ac:spMk id="10" creationId="{B1E76C96-B355-D3F6-F631-3946ECF074C0}"/>
          </ac:spMkLst>
        </pc:spChg>
      </pc:sldChg>
      <pc:sldChg chg="add">
        <pc:chgData name="Paradis, Anna (ASD-E)" userId="740f1c9c-d6ea-4627-9f66-efc3e097a88f" providerId="ADAL" clId="{04FD3007-F5D9-4FBE-9893-A42A2CC9E5DA}" dt="2025-09-04T18:20:10.844" v="727"/>
        <pc:sldMkLst>
          <pc:docMk/>
          <pc:sldMk cId="1189568710" sldId="737"/>
        </pc:sldMkLst>
      </pc:sldChg>
      <pc:sldChg chg="add">
        <pc:chgData name="Paradis, Anna (ASD-E)" userId="740f1c9c-d6ea-4627-9f66-efc3e097a88f" providerId="ADAL" clId="{04FD3007-F5D9-4FBE-9893-A42A2CC9E5DA}" dt="2025-09-04T18:12:05.784" v="487"/>
        <pc:sldMkLst>
          <pc:docMk/>
          <pc:sldMk cId="1953828125" sldId="738"/>
        </pc:sldMkLst>
      </pc:sldChg>
      <pc:sldChg chg="add">
        <pc:chgData name="Paradis, Anna (ASD-E)" userId="740f1c9c-d6ea-4627-9f66-efc3e097a88f" providerId="ADAL" clId="{04FD3007-F5D9-4FBE-9893-A42A2CC9E5DA}" dt="2025-09-04T18:12:17.778" v="488"/>
        <pc:sldMkLst>
          <pc:docMk/>
          <pc:sldMk cId="934820953" sldId="739"/>
        </pc:sldMkLst>
      </pc:sldChg>
      <pc:sldChg chg="modSp add mod">
        <pc:chgData name="Paradis, Anna (ASD-E)" userId="740f1c9c-d6ea-4627-9f66-efc3e097a88f" providerId="ADAL" clId="{04FD3007-F5D9-4FBE-9893-A42A2CC9E5DA}" dt="2025-09-04T18:31:36.889" v="956" actId="1076"/>
        <pc:sldMkLst>
          <pc:docMk/>
          <pc:sldMk cId="2434796001" sldId="740"/>
        </pc:sldMkLst>
        <pc:spChg chg="mod">
          <ac:chgData name="Paradis, Anna (ASD-E)" userId="740f1c9c-d6ea-4627-9f66-efc3e097a88f" providerId="ADAL" clId="{04FD3007-F5D9-4FBE-9893-A42A2CC9E5DA}" dt="2025-09-04T18:31:34.187" v="955" actId="20577"/>
          <ac:spMkLst>
            <pc:docMk/>
            <pc:sldMk cId="2434796001" sldId="740"/>
            <ac:spMk id="10" creationId="{B10935B9-2A1A-D189-50D6-49891F8AF12C}"/>
          </ac:spMkLst>
        </pc:spChg>
        <pc:picChg chg="mod">
          <ac:chgData name="Paradis, Anna (ASD-E)" userId="740f1c9c-d6ea-4627-9f66-efc3e097a88f" providerId="ADAL" clId="{04FD3007-F5D9-4FBE-9893-A42A2CC9E5DA}" dt="2025-09-04T18:31:36.889" v="956" actId="1076"/>
          <ac:picMkLst>
            <pc:docMk/>
            <pc:sldMk cId="2434796001" sldId="740"/>
            <ac:picMk id="5" creationId="{51C713F2-7CD3-1623-A3DD-A6EF0EB46539}"/>
          </ac:picMkLst>
        </pc:picChg>
      </pc:sldChg>
      <pc:sldChg chg="add del">
        <pc:chgData name="Paradis, Anna (ASD-E)" userId="740f1c9c-d6ea-4627-9f66-efc3e097a88f" providerId="ADAL" clId="{04FD3007-F5D9-4FBE-9893-A42A2CC9E5DA}" dt="2025-09-04T18:32:43.906" v="958" actId="47"/>
        <pc:sldMkLst>
          <pc:docMk/>
          <pc:sldMk cId="3482080914" sldId="741"/>
        </pc:sldMkLst>
      </pc:sldChg>
      <pc:sldChg chg="add del">
        <pc:chgData name="Paradis, Anna (ASD-E)" userId="740f1c9c-d6ea-4627-9f66-efc3e097a88f" providerId="ADAL" clId="{04FD3007-F5D9-4FBE-9893-A42A2CC9E5DA}" dt="2025-09-04T18:32:43.906" v="958" actId="47"/>
        <pc:sldMkLst>
          <pc:docMk/>
          <pc:sldMk cId="3698869538" sldId="742"/>
        </pc:sldMkLst>
      </pc:sldChg>
      <pc:sldChg chg="add del">
        <pc:chgData name="Paradis, Anna (ASD-E)" userId="740f1c9c-d6ea-4627-9f66-efc3e097a88f" providerId="ADAL" clId="{04FD3007-F5D9-4FBE-9893-A42A2CC9E5DA}" dt="2025-09-04T18:11:03.421" v="486" actId="47"/>
        <pc:sldMkLst>
          <pc:docMk/>
          <pc:sldMk cId="4013169163" sldId="743"/>
        </pc:sldMkLst>
      </pc:sldChg>
      <pc:sldChg chg="modSp add mod">
        <pc:chgData name="Paradis, Anna (ASD-E)" userId="740f1c9c-d6ea-4627-9f66-efc3e097a88f" providerId="ADAL" clId="{04FD3007-F5D9-4FBE-9893-A42A2CC9E5DA}" dt="2025-09-04T18:34:37.485" v="1186" actId="1076"/>
        <pc:sldMkLst>
          <pc:docMk/>
          <pc:sldMk cId="2733416237" sldId="751"/>
        </pc:sldMkLst>
        <pc:graphicFrameChg chg="mod modGraphic">
          <ac:chgData name="Paradis, Anna (ASD-E)" userId="740f1c9c-d6ea-4627-9f66-efc3e097a88f" providerId="ADAL" clId="{04FD3007-F5D9-4FBE-9893-A42A2CC9E5DA}" dt="2025-09-04T18:34:37.485" v="1186" actId="1076"/>
          <ac:graphicFrameMkLst>
            <pc:docMk/>
            <pc:sldMk cId="2733416237" sldId="751"/>
            <ac:graphicFrameMk id="5" creationId="{AAB1F721-7970-838D-E936-205C84EC3982}"/>
          </ac:graphicFrameMkLst>
        </pc:graphicFrameChg>
      </pc:sldChg>
      <pc:sldChg chg="modSp add mod">
        <pc:chgData name="Paradis, Anna (ASD-E)" userId="740f1c9c-d6ea-4627-9f66-efc3e097a88f" providerId="ADAL" clId="{04FD3007-F5D9-4FBE-9893-A42A2CC9E5DA}" dt="2025-09-04T18:08:02.010" v="6" actId="20577"/>
        <pc:sldMkLst>
          <pc:docMk/>
          <pc:sldMk cId="4210113395" sldId="754"/>
        </pc:sldMkLst>
        <pc:spChg chg="mod">
          <ac:chgData name="Paradis, Anna (ASD-E)" userId="740f1c9c-d6ea-4627-9f66-efc3e097a88f" providerId="ADAL" clId="{04FD3007-F5D9-4FBE-9893-A42A2CC9E5DA}" dt="2025-09-04T18:08:02.010" v="6" actId="20577"/>
          <ac:spMkLst>
            <pc:docMk/>
            <pc:sldMk cId="4210113395" sldId="754"/>
            <ac:spMk id="10" creationId="{C62B0B1F-5C01-9C10-E790-2521A42AC223}"/>
          </ac:spMkLst>
        </pc:spChg>
      </pc:sldChg>
      <pc:sldChg chg="modSp add mod">
        <pc:chgData name="Paradis, Anna (ASD-E)" userId="740f1c9c-d6ea-4627-9f66-efc3e097a88f" providerId="ADAL" clId="{04FD3007-F5D9-4FBE-9893-A42A2CC9E5DA}" dt="2025-09-05T11:51:07.760" v="1260" actId="20577"/>
        <pc:sldMkLst>
          <pc:docMk/>
          <pc:sldMk cId="3787746492" sldId="755"/>
        </pc:sldMkLst>
        <pc:spChg chg="mod">
          <ac:chgData name="Paradis, Anna (ASD-E)" userId="740f1c9c-d6ea-4627-9f66-efc3e097a88f" providerId="ADAL" clId="{04FD3007-F5D9-4FBE-9893-A42A2CC9E5DA}" dt="2025-09-04T18:08:20.012" v="20" actId="20577"/>
          <ac:spMkLst>
            <pc:docMk/>
            <pc:sldMk cId="3787746492" sldId="755"/>
            <ac:spMk id="2" creationId="{F48DA708-BB58-6729-8BDB-FEC0A4C925F2}"/>
          </ac:spMkLst>
        </pc:spChg>
        <pc:spChg chg="mod">
          <ac:chgData name="Paradis, Anna (ASD-E)" userId="740f1c9c-d6ea-4627-9f66-efc3e097a88f" providerId="ADAL" clId="{04FD3007-F5D9-4FBE-9893-A42A2CC9E5DA}" dt="2025-09-05T11:51:07.760" v="1260" actId="20577"/>
          <ac:spMkLst>
            <pc:docMk/>
            <pc:sldMk cId="3787746492" sldId="755"/>
            <ac:spMk id="10" creationId="{AFE4CBE1-F9E8-8413-E083-EAA83DB3EADE}"/>
          </ac:spMkLst>
        </pc:spChg>
      </pc:sldChg>
      <pc:sldChg chg="modSp add mod">
        <pc:chgData name="Paradis, Anna (ASD-E)" userId="740f1c9c-d6ea-4627-9f66-efc3e097a88f" providerId="ADAL" clId="{04FD3007-F5D9-4FBE-9893-A42A2CC9E5DA}" dt="2025-09-04T18:16:50.784" v="569" actId="1076"/>
        <pc:sldMkLst>
          <pc:docMk/>
          <pc:sldMk cId="3281479143" sldId="756"/>
        </pc:sldMkLst>
        <pc:spChg chg="mod">
          <ac:chgData name="Paradis, Anna (ASD-E)" userId="740f1c9c-d6ea-4627-9f66-efc3e097a88f" providerId="ADAL" clId="{04FD3007-F5D9-4FBE-9893-A42A2CC9E5DA}" dt="2025-09-04T18:15:09.237" v="550" actId="20577"/>
          <ac:spMkLst>
            <pc:docMk/>
            <pc:sldMk cId="3281479143" sldId="756"/>
            <ac:spMk id="2" creationId="{85CC94C7-9DAA-2A7A-0E4A-947C4BB67010}"/>
          </ac:spMkLst>
        </pc:spChg>
        <pc:spChg chg="mod">
          <ac:chgData name="Paradis, Anna (ASD-E)" userId="740f1c9c-d6ea-4627-9f66-efc3e097a88f" providerId="ADAL" clId="{04FD3007-F5D9-4FBE-9893-A42A2CC9E5DA}" dt="2025-09-04T18:16:50.784" v="569" actId="1076"/>
          <ac:spMkLst>
            <pc:docMk/>
            <pc:sldMk cId="3281479143" sldId="756"/>
            <ac:spMk id="10" creationId="{86241382-3BF7-7E80-AB8E-A7CE8D39EE50}"/>
          </ac:spMkLst>
        </pc:spChg>
      </pc:sldChg>
      <pc:sldChg chg="addSp modSp add mod">
        <pc:chgData name="Paradis, Anna (ASD-E)" userId="740f1c9c-d6ea-4627-9f66-efc3e097a88f" providerId="ADAL" clId="{04FD3007-F5D9-4FBE-9893-A42A2CC9E5DA}" dt="2025-09-04T18:18:38.796" v="726" actId="255"/>
        <pc:sldMkLst>
          <pc:docMk/>
          <pc:sldMk cId="1160612203" sldId="757"/>
        </pc:sldMkLst>
        <pc:spChg chg="mod">
          <ac:chgData name="Paradis, Anna (ASD-E)" userId="740f1c9c-d6ea-4627-9f66-efc3e097a88f" providerId="ADAL" clId="{04FD3007-F5D9-4FBE-9893-A42A2CC9E5DA}" dt="2025-09-04T18:17:04.051" v="601" actId="20577"/>
          <ac:spMkLst>
            <pc:docMk/>
            <pc:sldMk cId="1160612203" sldId="757"/>
            <ac:spMk id="2" creationId="{FF60F0A2-B589-CE6A-D1CE-96E29C85302E}"/>
          </ac:spMkLst>
        </pc:spChg>
        <pc:spChg chg="add mod">
          <ac:chgData name="Paradis, Anna (ASD-E)" userId="740f1c9c-d6ea-4627-9f66-efc3e097a88f" providerId="ADAL" clId="{04FD3007-F5D9-4FBE-9893-A42A2CC9E5DA}" dt="2025-09-04T18:18:32.019" v="725" actId="1076"/>
          <ac:spMkLst>
            <pc:docMk/>
            <pc:sldMk cId="1160612203" sldId="757"/>
            <ac:spMk id="6" creationId="{8775A96F-8033-BF27-7607-87F23F0576F3}"/>
          </ac:spMkLst>
        </pc:spChg>
        <pc:spChg chg="mod">
          <ac:chgData name="Paradis, Anna (ASD-E)" userId="740f1c9c-d6ea-4627-9f66-efc3e097a88f" providerId="ADAL" clId="{04FD3007-F5D9-4FBE-9893-A42A2CC9E5DA}" dt="2025-09-04T18:18:38.796" v="726" actId="255"/>
          <ac:spMkLst>
            <pc:docMk/>
            <pc:sldMk cId="1160612203" sldId="757"/>
            <ac:spMk id="10" creationId="{C280EFD1-12C4-5838-0F0A-CCEB0D558E0A}"/>
          </ac:spMkLst>
        </pc:spChg>
      </pc:sldChg>
      <pc:sldChg chg="modSp add mod">
        <pc:chgData name="Paradis, Anna (ASD-E)" userId="740f1c9c-d6ea-4627-9f66-efc3e097a88f" providerId="ADAL" clId="{04FD3007-F5D9-4FBE-9893-A42A2CC9E5DA}" dt="2025-09-04T18:30:59.661" v="903" actId="255"/>
        <pc:sldMkLst>
          <pc:docMk/>
          <pc:sldMk cId="381740387" sldId="758"/>
        </pc:sldMkLst>
        <pc:spChg chg="mod">
          <ac:chgData name="Paradis, Anna (ASD-E)" userId="740f1c9c-d6ea-4627-9f66-efc3e097a88f" providerId="ADAL" clId="{04FD3007-F5D9-4FBE-9893-A42A2CC9E5DA}" dt="2025-09-04T18:30:59.661" v="903" actId="255"/>
          <ac:spMkLst>
            <pc:docMk/>
            <pc:sldMk cId="381740387" sldId="758"/>
            <ac:spMk id="10" creationId="{A69AA02E-73A3-340B-B795-59C6F05DFBE9}"/>
          </ac:spMkLst>
        </pc:spChg>
      </pc:sldChg>
      <pc:sldChg chg="modSp add mod">
        <pc:chgData name="Paradis, Anna (ASD-E)" userId="740f1c9c-d6ea-4627-9f66-efc3e097a88f" providerId="ADAL" clId="{04FD3007-F5D9-4FBE-9893-A42A2CC9E5DA}" dt="2025-09-04T18:33:36.153" v="1170" actId="20577"/>
        <pc:sldMkLst>
          <pc:docMk/>
          <pc:sldMk cId="1017995071" sldId="759"/>
        </pc:sldMkLst>
        <pc:spChg chg="mod">
          <ac:chgData name="Paradis, Anna (ASD-E)" userId="740f1c9c-d6ea-4627-9f66-efc3e097a88f" providerId="ADAL" clId="{04FD3007-F5D9-4FBE-9893-A42A2CC9E5DA}" dt="2025-09-04T18:32:49.970" v="977" actId="20577"/>
          <ac:spMkLst>
            <pc:docMk/>
            <pc:sldMk cId="1017995071" sldId="759"/>
            <ac:spMk id="2" creationId="{5D5678DC-72E9-F1D7-D78A-23BAD5A4A5E4}"/>
          </ac:spMkLst>
        </pc:spChg>
        <pc:spChg chg="mod">
          <ac:chgData name="Paradis, Anna (ASD-E)" userId="740f1c9c-d6ea-4627-9f66-efc3e097a88f" providerId="ADAL" clId="{04FD3007-F5D9-4FBE-9893-A42A2CC9E5DA}" dt="2025-09-04T18:33:36.153" v="1170" actId="20577"/>
          <ac:spMkLst>
            <pc:docMk/>
            <pc:sldMk cId="1017995071" sldId="759"/>
            <ac:spMk id="10" creationId="{032BB089-7DD3-20A3-7297-6FF19213C89C}"/>
          </ac:spMkLst>
        </pc:spChg>
      </pc:sldChg>
      <pc:sldChg chg="new del">
        <pc:chgData name="Paradis, Anna (ASD-E)" userId="740f1c9c-d6ea-4627-9f66-efc3e097a88f" providerId="ADAL" clId="{04FD3007-F5D9-4FBE-9893-A42A2CC9E5DA}" dt="2025-09-04T18:34:02.997" v="1172" actId="47"/>
        <pc:sldMkLst>
          <pc:docMk/>
          <pc:sldMk cId="364057388" sldId="760"/>
        </pc:sldMkLst>
      </pc:sldChg>
      <pc:sldChg chg="addSp delSp modSp add mod">
        <pc:chgData name="Paradis, Anna (ASD-E)" userId="740f1c9c-d6ea-4627-9f66-efc3e097a88f" providerId="ADAL" clId="{04FD3007-F5D9-4FBE-9893-A42A2CC9E5DA}" dt="2025-09-05T16:22:03.260" v="1469" actId="20577"/>
        <pc:sldMkLst>
          <pc:docMk/>
          <pc:sldMk cId="1131839270" sldId="760"/>
        </pc:sldMkLst>
        <pc:spChg chg="mod">
          <ac:chgData name="Paradis, Anna (ASD-E)" userId="740f1c9c-d6ea-4627-9f66-efc3e097a88f" providerId="ADAL" clId="{04FD3007-F5D9-4FBE-9893-A42A2CC9E5DA}" dt="2025-09-04T18:34:09.104" v="1182" actId="20577"/>
          <ac:spMkLst>
            <pc:docMk/>
            <pc:sldMk cId="1131839270" sldId="760"/>
            <ac:spMk id="2" creationId="{3DB2C236-6168-D535-79B1-FDEA8888B417}"/>
          </ac:spMkLst>
        </pc:spChg>
        <pc:spChg chg="add mod">
          <ac:chgData name="Paradis, Anna (ASD-E)" userId="740f1c9c-d6ea-4627-9f66-efc3e097a88f" providerId="ADAL" clId="{04FD3007-F5D9-4FBE-9893-A42A2CC9E5DA}" dt="2025-09-05T16:22:03.260" v="1469" actId="20577"/>
          <ac:spMkLst>
            <pc:docMk/>
            <pc:sldMk cId="1131839270" sldId="760"/>
            <ac:spMk id="4" creationId="{4778CB24-81C3-7FA7-3942-1E6AF93F14D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1426E-D756-48B0-8590-5367C1D94D7C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4163A-223E-49F7-B503-B310BD36CE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2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53C05532-C43B-448A-8ED0-3EB5DF58489E}" type="slidenum">
              <a:rPr lang="en-CA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1</a:t>
            </a:fld>
            <a:endParaRPr lang="en-CA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36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6DF7B-D3AA-793F-2457-A5E94DFAC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5FDE8-11A0-C17E-5EEE-937656FD83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DDBD6-E08B-6848-859E-8F0ABAB5CB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42FB2-3C21-AEBF-FBA5-2DF2290DD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5F068D88-EF9A-4732-ADFA-C43C3AFFD3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1010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2F68B-B3D3-56C8-4F65-09314AEF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D4B27-D64C-1A41-688C-E8ADC94532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7B17CA-180A-E208-C0BD-0FC804E72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86B14-B73B-C9B4-D89B-657BE7C71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005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B133C-4003-C95F-763C-6C792A64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10ED48-7895-E55E-D47E-BBD8ECE47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F1CF00-09ED-684C-6B6C-F51D68023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0DC8E-A0DC-E13B-1E63-F1A1792CCB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886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78B62-5CC1-233D-B5E0-DF7E38AC5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9172EC-E770-AE4A-3C7C-5B8B7CF62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C3C0D-A871-FFEE-7FA2-5E76B9A17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59A6B-3244-3F61-220B-F96ABF5538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27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88BEB-021C-266B-BEEA-E60FC099F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DD0CC4-3124-7E4D-5EFF-909B61D51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1A9968-4550-E802-FD98-E896550B2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8D489-72DA-1C7F-86E9-8A974F47E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11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26045-1F65-9FC3-0B3D-27942F670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E50DC4-E2E8-4236-EA9C-09237404F9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4D214-DADA-DDC8-788A-D82387AE6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9C2F3D-FB78-75F0-0F52-BECC77444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5F068D88-EF9A-4732-ADFA-C43C3AFFD3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3741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75BDE-D9C0-F681-06C4-77B83BEE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C3A063-C205-C92F-C9ED-B861D509D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E3676-D0DD-FE43-CD05-9C1EDDADC5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>
              <a:defRPr/>
            </a:pPr>
            <a:r>
              <a:rPr lang="en-US" b="0" dirty="0">
                <a:cs typeface="Calibri"/>
              </a:rPr>
              <a:t>Supports preparation for work placements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4D096-F4AE-4EA4-7368-B8430832B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5F068D88-EF9A-4732-ADFA-C43C3AFFD3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978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5F068D88-EF9A-4732-ADFA-C43C3AFFD3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339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2CE03-6F58-B0C6-64BE-19F048681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E3BE13-E52F-3D40-76F4-384C163A2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ABCEF-27D0-9FB3-07B3-78A6896C5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719DE-672A-0E98-01DD-7B0E95A2C2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CB02E3C7-CB2A-4BB3-AF0F-E92E47E08EBF}" type="slidenum">
              <a:rPr lang="en-US">
                <a:solidFill>
                  <a:prstClr val="black"/>
                </a:solidFill>
                <a:latin typeface="Aptos" panose="0211000402020202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65645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52153-F52A-2C45-11DE-C52089488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EE3FD3-3467-BF44-5E50-26CEA3566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F6DE1E-90F7-9875-5A0E-E8E4B3CAD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D46D6-9AD7-946E-AC21-1C7E22718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5F068D88-EF9A-4732-ADFA-C43C3AFFD3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8383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F89E3-C3F6-D7D3-7312-1C2083B2D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04BF8C-2325-7444-855E-9E8AFC60B0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0D844A-43FE-FD8E-1628-31B439FF6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751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B324D-8C82-AD83-DF2E-BA4246FB8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5F068D88-EF9A-4732-ADFA-C43C3AFFD3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9335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2B13-7217-0B22-6296-3D450B9A1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804936-B985-06B5-44F4-7C8BF9F8A9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E91FB0-8B4B-FBDE-2075-9F94174093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F2A8D-1A60-35C4-2414-93D930949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78">
              <a:defRPr/>
            </a:pPr>
            <a:fld id="{5F068D88-EF9A-4732-ADFA-C43C3AFFD3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78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10470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3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89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BB759-4551-74A5-5B40-C5E649B4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E598EE-ACF2-53FE-ED4F-94A09FE84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AD31F-3FD8-2A19-A17A-557952ABF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9478">
              <a:defRPr/>
            </a:pPr>
            <a:endParaRPr lang="en-US" b="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FFE77-29ED-521B-0FC7-10E18C842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68D88-EF9A-4732-ADFA-C43C3AFFD31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76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7BE5-68F9-09F8-7222-3ECA04E43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B7317-0728-CD67-B18A-0A59FDF34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9393F-496A-643F-7F0B-E0CEF9399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0C74A-0678-3875-68D5-62FEA83C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93DA0-BB6B-22D9-71FB-1D5195BF8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76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D5C8-A2FF-E7E0-6CA8-2492EB5B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672B96-CF64-9024-89BC-A724B6E0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AF2BF-C4EA-7169-5EA0-8166A7AB2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E8AC3-28E3-3EA9-4AE6-27845BC1D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A310D-08CA-2730-3D7B-CB9692CD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57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1A97D5-018E-E1E7-A7A4-E02DEDAFA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08FFE-33DD-A266-9BC8-E26D29F10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47502-1CFD-B28D-11B3-F45BF5FC7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A4C2C-BEB7-7B6D-101F-E78456E4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DB08E-3200-BCF6-C600-9C9746FC8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8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5AB84-8C22-9D15-4AEB-E259C71E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A33A8-EFE5-5D55-97C1-E111DE5AB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3C78D-9E84-834F-EDEA-C6BD6707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9D2EB-BE5F-F422-294E-89651812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C5275-53AD-BE8E-0F2C-E9AE35328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54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033A-ED9B-9A81-450B-2BF3727D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04549-F5D5-170A-BF6D-F83059BFB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B5887-EFA3-B88F-5EF7-BD0DDE8B0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7FFEB-666C-6FF9-1F36-5C7B5DE6A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0BBA9-DCD6-2987-6975-5213606C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0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89305-AA8B-7E61-3496-CA7F9D10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D01D-E202-1EF4-9F6B-4AA8FCCF0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1B5AF-25BD-7A70-D925-43CA94BE7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08F52-A271-31C8-1856-86E756B87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98247-9E3C-D788-2C04-F77201BC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AB990-7888-7F3B-03A2-1F15271B2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16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B2DB-8E0B-132C-241C-417D1906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9AE0B-EE2F-9ECC-0EF5-B63E8E5FB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01E0C-EAE4-1591-169A-C8A3C2090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BD915-988C-959A-BA3B-0BDAF1AC1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CC143-714B-847F-C804-C7528A5B9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225A8-0289-3E92-65E0-CE3385BBF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037E20-E6DB-EEA7-600E-BD16E254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9C106C-1CA0-CB4E-98FA-A38A9335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5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D73A-81DC-273C-6A66-FEBCFCDA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4AD0EF-7DBA-B807-F2EF-2343FBB2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07F181-B710-E991-0D60-0659F6E51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BFDDB-689C-1CD5-B7F1-9C570584E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6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D4EFA-7D16-15B5-3598-4128239C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B406B-D16E-5045-2D02-4DEC44A0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AAAD6-1CD5-FF94-1E9F-F6425496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A481F-5E89-3096-3071-46D27E510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E1C1-F86F-306A-2A83-69326F51C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64FCE-A3C9-0189-17DC-64C100DED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FBB599-7D4F-A611-6949-B1AEA7B9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A0CD7-B319-5138-6322-F5E4FE05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8AA95-428D-CCEA-5938-4121E837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0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D2CE-8C32-9542-D10C-AC23E0CA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E59969-18B6-EDE7-44CA-E51D7C7A36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F2500-1B18-5327-2E59-22BE214E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45BE7-01DD-1B40-CE25-1E54D41A6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6E4D71-ABC3-C393-74EC-7C6292BBA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E236B9-0D13-3045-286E-B2CD659F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1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347F9-082C-8B1D-B777-C8554D4E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9935F6-5E7A-296F-5706-C32F7636A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B6187-E245-5E62-1025-F60D5548D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EA4DD-D0F6-48C6-B1BC-850EC7708D87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1741A-0165-1DFB-411C-0E3EBDD29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3B5C7-2FA4-A54B-3AFD-959F0A0EA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5FCA7A-DC93-4A34-9DA0-A70475E67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0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opefultransitions.nbed.ca/career-life-pla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blueprint.ca/support/videos/education-planner/7IqJVHmA1O22C8CKO8Eso4" TargetMode="External"/><Relationship Id="rId4" Type="http://schemas.openxmlformats.org/officeDocument/2006/relationships/hyperlink" Target="https://myblueprint.ca/support/videos/education-planner/4oRGDJsN1Sk4KyuKgyO2M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eams.microsoft.com/l/meetup-join/19%3ameeting_NjdiMzYyZWMtNzNmZi00YmViLTkxZjQtNzhlNDg1YjFmNzRm%40thread.v2/0?context=%7b%22Tid%22%3a%224d2b5fdf-c4d2-4911-8709-68cc2f465c9f%22%2c%22Oid%22%3a%220760c9c0-bf22-413d-94fe-ceb5b6fafdfd%22%7d" TargetMode="External"/><Relationship Id="rId3" Type="http://schemas.openxmlformats.org/officeDocument/2006/relationships/hyperlink" Target="https://teams.microsoft.com/l/meetup-join/19%3ameeting_NDc5YTUwM2EtNjczNS00Yzg2LWFmY2ItZjYyYzc2YmUwZTll%40thread.v2/0?context=%7b%22Tid%22%3a%224d2b5fdf-c4d2-4911-8709-68cc2f465c9f%22%2c%22Oid%22%3a%220760c9c0-bf22-413d-94fe-ceb5b6fafdfd%22%7d" TargetMode="External"/><Relationship Id="rId7" Type="http://schemas.openxmlformats.org/officeDocument/2006/relationships/hyperlink" Target="https://teams.microsoft.com/l/meetup-join/19%3ameeting_NTBmMmZlZDgtYTdmMC00ZDhmLTgwYjQtMGI0YTc1MzA4MDE3%40thread.v2/0?context=%7b%22Tid%22%3a%224d2b5fdf-c4d2-4911-8709-68cc2f465c9f%22%2c%22Oid%22%3a%220760c9c0-bf22-413d-94fe-ceb5b6fafdfd%22%7d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ams.microsoft.com/l/meetup-join/19%3ameeting_ZjQwYWYxZjgtNDI5OS00MGIxLWFhYzctYWM5MzEwNzVkMGI5%40thread.v2/0?context=%7b%22Tid%22%3a%224d2b5fdf-c4d2-4911-8709-68cc2f465c9f%22%2c%22Oid%22%3a%220760c9c0-bf22-413d-94fe-ceb5b6fafdfd%22%7d" TargetMode="External"/><Relationship Id="rId5" Type="http://schemas.openxmlformats.org/officeDocument/2006/relationships/hyperlink" Target="https://teams.microsoft.com/l/meetup-join/19%3ameeting_OGM5MjNiMWEtODdhNi00ZjBhLWIxNjUtMzk1ODhmYmU0YmY4%40thread.v2/0?context=%7b%22Tid%22%3a%224d2b5fdf-c4d2-4911-8709-68cc2f465c9f%22%2c%22Oid%22%3a%220760c9c0-bf22-413d-94fe-ceb5b6fafdfd%22%7d" TargetMode="External"/><Relationship Id="rId4" Type="http://schemas.openxmlformats.org/officeDocument/2006/relationships/hyperlink" Target="https://teams.microsoft.com/l/meetup-join/19%3ameeting_MWY0YjVhYWYtNGI2OC00OTMzLWFjY2MtMTA3MDM0MmM5MjFl%40thread.v2/0?context=%7b%22Tid%22%3a%224d2b5fdf-c4d2-4911-8709-68cc2f465c9f%22%2c%22Oid%22%3a%220760c9c0-bf22-413d-94fe-ceb5b6fafdfd%22%7d" TargetMode="External"/><Relationship Id="rId9" Type="http://schemas.openxmlformats.org/officeDocument/2006/relationships/hyperlink" Target="https://teams.microsoft.com/l/meetup-join/19%3ameeting_ZGJkZjZjZTMtMzAxOS00MjYxLWEyNWEtMWI4ZjY3NGMwNDFk%40thread.v2/0?context=%7b%22Tid%22%3a%224d2b5fdf-c4d2-4911-8709-68cc2f465c9f%22%2c%22Oid%22%3a%220760c9c0-bf22-413d-94fe-ceb5b6fafdfd%22%7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53611C-FC9E-788B-3BAE-F025B1D36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33401" r="254" b="-1"/>
          <a:stretch/>
        </p:blipFill>
        <p:spPr>
          <a:xfrm>
            <a:off x="-6625" y="0"/>
            <a:ext cx="12198624" cy="50065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1F7B53-3E61-95F9-8EC8-88C77A48DD12}"/>
              </a:ext>
            </a:extLst>
          </p:cNvPr>
          <p:cNvSpPr/>
          <p:nvPr/>
        </p:nvSpPr>
        <p:spPr>
          <a:xfrm>
            <a:off x="1" y="4251219"/>
            <a:ext cx="12198624" cy="2606781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noProof="0" dirty="0">
              <a:solidFill>
                <a:prstClr val="white"/>
              </a:solidFill>
              <a:latin typeface="Aptos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2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erif Tex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1618F-7822-420A-A781-5A4E56205200}"/>
              </a:ext>
            </a:extLst>
          </p:cNvPr>
          <p:cNvSpPr txBox="1"/>
          <p:nvPr/>
        </p:nvSpPr>
        <p:spPr>
          <a:xfrm>
            <a:off x="1249398" y="4498718"/>
            <a:ext cx="9686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erif Text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Career Life Plan Workshop #2: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DM Serif Text" pitchFamily="2" charset="0"/>
                <a:ea typeface="Calibri" panose="020F0502020204030204" pitchFamily="34" charset="0"/>
                <a:cs typeface="Calibri" panose="020F0502020204030204" pitchFamily="34" charset="0"/>
              </a:rPr>
              <a:t>Five assessments &amp; Identifying Pathways of Interest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M Serif Text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A981F5-C26C-4826-8246-1BD652B1D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4812" y="5669146"/>
            <a:ext cx="1717589" cy="591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E0942A-FD01-7ED0-48E0-0219530DE19E}"/>
              </a:ext>
            </a:extLst>
          </p:cNvPr>
          <p:cNvSpPr/>
          <p:nvPr/>
        </p:nvSpPr>
        <p:spPr>
          <a:xfrm>
            <a:off x="609599" y="662609"/>
            <a:ext cx="10999304" cy="56851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3270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A0C13-8D3B-8A07-B37D-7280E0F5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470184-AA1A-DFE6-779B-7126745F1591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678DC-72E9-F1D7-D78A-23BAD5A4A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Importance of the Occupation Feature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2BB089-7DD3-20A3-7297-6FF19213C89C}"/>
              </a:ext>
            </a:extLst>
          </p:cNvPr>
          <p:cNvSpPr txBox="1"/>
          <p:nvPr/>
        </p:nvSpPr>
        <p:spPr>
          <a:xfrm>
            <a:off x="999344" y="2305615"/>
            <a:ext cx="10193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buAutoNum type="arabicPeriod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Expands awareness of possibilities</a:t>
            </a:r>
          </a:p>
          <a:p>
            <a:pPr marL="514350" indent="-514350" fontAlgn="base"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Connects interests to real opportunities</a:t>
            </a:r>
          </a:p>
          <a:p>
            <a:pPr marL="514350" indent="-514350" fontAlgn="base">
              <a:buAutoNum type="arabicPeriod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informed decision-making</a:t>
            </a:r>
          </a:p>
          <a:p>
            <a:pPr marL="514350" indent="-514350" fontAlgn="base"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Normalizes exploration and flexibility</a:t>
            </a:r>
          </a:p>
          <a:p>
            <a:pPr marL="514350" indent="-514350" fontAlgn="base">
              <a:buAutoNum type="arabicPeriod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Links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to future pathways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9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AD37D-606E-0AC1-4E8D-15971383D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4AF7C2-49C0-E59E-0A06-8D3D03D6D168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3E917-6E14-EBB9-046D-70322D32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2 Career Life Pathways of Interest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76C96-B355-D3F6-F631-3946ECF074C0}"/>
              </a:ext>
            </a:extLst>
          </p:cNvPr>
          <p:cNvSpPr txBox="1"/>
          <p:nvPr/>
        </p:nvSpPr>
        <p:spPr>
          <a:xfrm>
            <a:off x="1105961" y="2056669"/>
            <a:ext cx="9967356" cy="3965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Once students have completed all the Who Am I surveys, myBlueprint provides suggestions for potential occupations that may be a fit.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Encourage students to look through the suggestions to see if there are any occupations they would like to explore in greater detail. </a:t>
            </a:r>
          </a:p>
          <a:p>
            <a:pPr marL="457200" marR="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“Who Am I”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tab (where the surveys were found) you will </a:t>
            </a: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also </a:t>
            </a: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see a tab that says, </a:t>
            </a: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“Match Results</a:t>
            </a:r>
            <a:r>
              <a:rPr lang="en-US" sz="28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”. </a:t>
            </a:r>
            <a:endParaRPr lang="en-US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3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522B2BF-1F29-A7EF-5769-720534838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872"/>
            <a:ext cx="12192000" cy="4882255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BFC77D95-8B7A-4A64-B3CB-5E22B5819267}"/>
              </a:ext>
            </a:extLst>
          </p:cNvPr>
          <p:cNvSpPr/>
          <p:nvPr/>
        </p:nvSpPr>
        <p:spPr>
          <a:xfrm>
            <a:off x="2708959" y="3030940"/>
            <a:ext cx="1645920" cy="548640"/>
          </a:xfrm>
          <a:prstGeom prst="ellipse">
            <a:avLst/>
          </a:prstGeom>
          <a:solidFill>
            <a:srgbClr val="E71224">
              <a:alpha val="5000"/>
            </a:srgbClr>
          </a:solidFill>
          <a:ln w="36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10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82F7B-B27A-5297-4F65-5269BA18C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AD729D-53C2-9C05-AEDF-0B03ADAF3313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E45ED-31DA-DBC0-F774-F2CCAF0AA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2 Career Life Pathways of Interest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AA02E-73A3-340B-B795-59C6F05DFBE9}"/>
              </a:ext>
            </a:extLst>
          </p:cNvPr>
          <p:cNvSpPr txBox="1"/>
          <p:nvPr/>
        </p:nvSpPr>
        <p:spPr>
          <a:xfrm>
            <a:off x="1105961" y="1711958"/>
            <a:ext cx="9967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tab will allow students to explore occupations. They are required to </a:t>
            </a:r>
            <a:r>
              <a:rPr lang="en-US" sz="28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avourite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minimum of two occupation matches and learn more about the occupation. 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1502F87-27C1-5FBE-851F-EDFA1803F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44" y="3116489"/>
            <a:ext cx="7295486" cy="3568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40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7A91C-B75F-D125-BD27-EE278CA91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14CE8B-D0FB-0FD5-91CD-A59EC545FD32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CCC36-824C-D219-68FB-90FD14C60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2 Career Life Pathways of Interest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B40FEF-F154-440A-E16A-EB898570CD1B}"/>
              </a:ext>
            </a:extLst>
          </p:cNvPr>
          <p:cNvSpPr txBox="1"/>
          <p:nvPr/>
        </p:nvSpPr>
        <p:spPr>
          <a:xfrm>
            <a:off x="1105961" y="1711958"/>
            <a:ext cx="99673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to </a:t>
            </a:r>
            <a:r>
              <a:rPr lang="en-US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favourite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 occupation and add to Career Life Plan portfolio. </a:t>
            </a: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F9088512-244D-2B05-EB13-D236DDD510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6267" y="2666065"/>
            <a:ext cx="9459466" cy="416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3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31"/>
    </mc:Choice>
    <mc:Fallback xmlns="">
      <p:transition spd="slow" advTm="2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81CA9-2678-7BFD-2F7B-E2418571F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5A198A-89CC-C606-49D7-9F6DDA929C51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E20013-B759-7EFA-512D-56E8ECCD2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Identifying 2 Career Life Pathways of Interest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935B9-2A1A-D189-50D6-49891F8AF12C}"/>
              </a:ext>
            </a:extLst>
          </p:cNvPr>
          <p:cNvSpPr txBox="1"/>
          <p:nvPr/>
        </p:nvSpPr>
        <p:spPr>
          <a:xfrm>
            <a:off x="1105961" y="1711958"/>
            <a:ext cx="9967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each of the occupations, students can also do a quick quiz to determine what percentage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they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are a match. To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complete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the quiz, click on the </a:t>
            </a:r>
            <a:r>
              <a: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“get started</a:t>
            </a:r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button.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1C713F2-7CD3-1623-A3DD-A6EF0EB46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780" y="3096953"/>
            <a:ext cx="6907718" cy="3380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796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7BEED-88E2-C2B7-40A9-2DDDEB611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72B7D1-C411-7A22-E5D3-0361B51318AF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2C236-6168-D535-79B1-FDEA8888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8CB24-81C3-7FA7-3942-1E6AF93F14D7}"/>
              </a:ext>
            </a:extLst>
          </p:cNvPr>
          <p:cNvSpPr txBox="1"/>
          <p:nvPr/>
        </p:nvSpPr>
        <p:spPr>
          <a:xfrm>
            <a:off x="838200" y="1874728"/>
            <a:ext cx="10515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 Life Plan Information: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https://hopefultransitions.nbed.ca/career-life-plan/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myBlueprint support videos: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am I Surveys: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https://myblueprint.ca/support/videos/education-planner/4oRGDJsN1Sk4KyuKgyO2M8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Occupations: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https://myblueprint.ca/support/videos/education-planner/7IqJVHmA1O22C8CKO8Eso4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entry prompts for identifying pathways of interest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Lesson plan: Identify two or more career life pathways of interest.</a:t>
            </a:r>
          </a:p>
        </p:txBody>
      </p:sp>
    </p:spTree>
    <p:extLst>
      <p:ext uri="{BB962C8B-B14F-4D97-AF65-F5344CB8AC3E}">
        <p14:creationId xmlns:p14="http://schemas.microsoft.com/office/powerpoint/2010/main" val="1131839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EE848-3F1B-2B8C-BC1C-7F65A7970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C19D1B-E339-4F6F-B7C3-D00B20AA113C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E2175-DF46-52BD-4A72-DEA84ECD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>
                <a:solidFill>
                  <a:schemeClr val="bg1"/>
                </a:solidFill>
                <a:latin typeface="DM Serif Text" pitchFamily="2" charset="0"/>
              </a:rPr>
              <a:t>Workshop Schedule</a:t>
            </a:r>
            <a:endParaRPr lang="en-US" sz="4600" dirty="0">
              <a:solidFill>
                <a:schemeClr val="bg1"/>
              </a:solidFill>
              <a:latin typeface="DM Serif Text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B1F721-7970-838D-E936-205C84EC3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62116"/>
              </p:ext>
            </p:extLst>
          </p:nvPr>
        </p:nvGraphicFramePr>
        <p:xfrm>
          <a:off x="831839" y="1823827"/>
          <a:ext cx="10164418" cy="4797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4155">
                  <a:extLst>
                    <a:ext uri="{9D8B030D-6E8A-4147-A177-3AD203B41FA5}">
                      <a16:colId xmlns:a16="http://schemas.microsoft.com/office/drawing/2014/main" val="3780796105"/>
                    </a:ext>
                  </a:extLst>
                </a:gridCol>
                <a:gridCol w="3010783">
                  <a:extLst>
                    <a:ext uri="{9D8B030D-6E8A-4147-A177-3AD203B41FA5}">
                      <a16:colId xmlns:a16="http://schemas.microsoft.com/office/drawing/2014/main" val="404907448"/>
                    </a:ext>
                  </a:extLst>
                </a:gridCol>
                <a:gridCol w="3549480">
                  <a:extLst>
                    <a:ext uri="{9D8B030D-6E8A-4147-A177-3AD203B41FA5}">
                      <a16:colId xmlns:a16="http://schemas.microsoft.com/office/drawing/2014/main" val="4199970055"/>
                    </a:ext>
                  </a:extLst>
                </a:gridCol>
              </a:tblGrid>
              <a:tr h="5616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Workshop 3: 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Identifying post-secondary pathways / goals / action plans 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Wednesday, October 22, 2025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3:30pm – 4:15pm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u="sng" kern="100" dirty="0">
                          <a:effectLst/>
                          <a:hlinkClick r:id="rId3" tooltip="Meeting join link"/>
                        </a:rPr>
                        <a:t>Join the meeting now</a:t>
                      </a:r>
                      <a:r>
                        <a:rPr lang="en-CA" sz="1100" kern="100" dirty="0">
                          <a:effectLst/>
                        </a:rPr>
                        <a:t> 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Meeting ID: 282 229 433 321 6 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CA" sz="1100" kern="100" dirty="0">
                          <a:effectLst/>
                        </a:rPr>
                        <a:t>Passcode: 6we9JH99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extLst>
                  <a:ext uri="{0D108BD9-81ED-4DB2-BD59-A6C34878D82A}">
                    <a16:rowId xmlns:a16="http://schemas.microsoft.com/office/drawing/2014/main" val="2614807846"/>
                  </a:ext>
                </a:extLst>
              </a:tr>
              <a:tr h="4196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Workshop 4: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Developing a financial plan / Participate in an experiential learning opportunity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Wednesday, November 26, 2025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3:30pm – 4:15pm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u="sng" kern="100">
                          <a:effectLst/>
                          <a:hlinkClick r:id="rId4" tooltip="Meeting join link"/>
                        </a:rPr>
                        <a:t>Join the meeting now</a:t>
                      </a:r>
                      <a:r>
                        <a:rPr lang="en-CA" sz="1100" kern="100">
                          <a:effectLst/>
                        </a:rPr>
                        <a:t>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Meeting ID: 280 845 620 698 8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Passcode: R6Jq3pV9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extLst>
                  <a:ext uri="{0D108BD9-81ED-4DB2-BD59-A6C34878D82A}">
                    <a16:rowId xmlns:a16="http://schemas.microsoft.com/office/drawing/2014/main" val="4137398330"/>
                  </a:ext>
                </a:extLst>
              </a:tr>
              <a:tr h="5616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Workshop 5: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Resume / Cover letter 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Wednesday, January 21, 2025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3:30pm – 4:15pm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u="sng" kern="100">
                          <a:effectLst/>
                          <a:hlinkClick r:id="rId5" tooltip="Meeting join link"/>
                        </a:rPr>
                        <a:t>Join the meeting now</a:t>
                      </a:r>
                      <a:r>
                        <a:rPr lang="en-CA" sz="1100" kern="100">
                          <a:effectLst/>
                        </a:rPr>
                        <a:t>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Meeting ID: 247 884 541 633 0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Passcode: sY6Sb7Dr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extLst>
                  <a:ext uri="{0D108BD9-81ED-4DB2-BD59-A6C34878D82A}">
                    <a16:rowId xmlns:a16="http://schemas.microsoft.com/office/drawing/2014/main" val="1329580767"/>
                  </a:ext>
                </a:extLst>
              </a:tr>
              <a:tr h="5616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Workshop 6: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Interviews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Wednesday, February 18, 2025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3:30pm – 4:15pm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u="sng" kern="100">
                          <a:effectLst/>
                          <a:hlinkClick r:id="rId6" tooltip="Meeting join link"/>
                        </a:rPr>
                        <a:t>Join the meeting now</a:t>
                      </a:r>
                      <a:r>
                        <a:rPr lang="en-CA" sz="1100" kern="100">
                          <a:effectLst/>
                        </a:rPr>
                        <a:t>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Meeting ID: 246 870 803 464 3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Passcode: MS9Zk6o4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extLst>
                  <a:ext uri="{0D108BD9-81ED-4DB2-BD59-A6C34878D82A}">
                    <a16:rowId xmlns:a16="http://schemas.microsoft.com/office/drawing/2014/main" val="3099027870"/>
                  </a:ext>
                </a:extLst>
              </a:tr>
              <a:tr h="5616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Workshop 7: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Student led conference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Wednesday, March 18, 2025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3:30pm – 4:15pm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u="sng" kern="100">
                          <a:effectLst/>
                          <a:hlinkClick r:id="rId7" tooltip="Meeting join link"/>
                        </a:rPr>
                        <a:t>Join the meeting now</a:t>
                      </a:r>
                      <a:r>
                        <a:rPr lang="en-CA" sz="1100" kern="100">
                          <a:effectLst/>
                        </a:rPr>
                        <a:t>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Meeting ID: 225 518 008 767 8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Passcode: U3HR9fP9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extLst>
                  <a:ext uri="{0D108BD9-81ED-4DB2-BD59-A6C34878D82A}">
                    <a16:rowId xmlns:a16="http://schemas.microsoft.com/office/drawing/2014/main" val="3431091387"/>
                  </a:ext>
                </a:extLst>
              </a:tr>
              <a:tr h="5616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Workshop 8: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Check-ins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Wednesday, April 22, 2025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3:30pm – 4:15pm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u="sng" kern="100">
                          <a:effectLst/>
                          <a:hlinkClick r:id="rId8" tooltip="Meeting join link"/>
                        </a:rPr>
                        <a:t>Join the meeting now</a:t>
                      </a:r>
                      <a:r>
                        <a:rPr lang="en-CA" sz="1100" kern="100">
                          <a:effectLst/>
                        </a:rPr>
                        <a:t>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Meeting ID: 259 710 809 892 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CA" sz="1100" kern="100">
                          <a:effectLst/>
                        </a:rPr>
                        <a:t>Passcode: EF6Pe7ku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extLst>
                  <a:ext uri="{0D108BD9-81ED-4DB2-BD59-A6C34878D82A}">
                    <a16:rowId xmlns:a16="http://schemas.microsoft.com/office/drawing/2014/main" val="1759547187"/>
                  </a:ext>
                </a:extLst>
              </a:tr>
              <a:tr h="56166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Workshop 9: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Supports / Planning for next year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Wednesday, May 13, 2025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3:30pm – 4:15pm</a:t>
                      </a:r>
                      <a:endParaRPr lang="en-US" sz="1200" kern="1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>
                          <a:effectLst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u="sng" kern="100" dirty="0">
                          <a:effectLst/>
                          <a:hlinkClick r:id="rId9" tooltip="Meeting join link"/>
                        </a:rPr>
                        <a:t>Join the meeting now</a:t>
                      </a:r>
                      <a:r>
                        <a:rPr lang="en-CA" sz="1100" kern="100" dirty="0">
                          <a:effectLst/>
                        </a:rPr>
                        <a:t> 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1100" kern="100" dirty="0">
                          <a:effectLst/>
                        </a:rPr>
                        <a:t>Meeting ID: 226 729 432 886 0 </a:t>
                      </a:r>
                      <a:endParaRPr lang="en-US" sz="1200" kern="100" dirty="0">
                        <a:effectLst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CA" sz="1100" kern="100" dirty="0">
                          <a:effectLst/>
                        </a:rPr>
                        <a:t>Passcode: c8wv235X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16" marR="59716" marT="0" marB="0"/>
                </a:tc>
                <a:extLst>
                  <a:ext uri="{0D108BD9-81ED-4DB2-BD59-A6C34878D82A}">
                    <a16:rowId xmlns:a16="http://schemas.microsoft.com/office/drawing/2014/main" val="2960822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416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11D582-8ABD-6B01-9DA8-003ED5C65AD8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04F31-136B-B803-32C5-97D44188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Contacts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B0B1F-5C01-9C10-E790-2521A42AC223}"/>
              </a:ext>
            </a:extLst>
          </p:cNvPr>
          <p:cNvSpPr txBox="1"/>
          <p:nvPr/>
        </p:nvSpPr>
        <p:spPr>
          <a:xfrm>
            <a:off x="251790" y="1823827"/>
            <a:ext cx="117546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2800" u="sng" dirty="0">
                <a:solidFill>
                  <a:srgbClr val="000000"/>
                </a:solidFill>
                <a:latin typeface="Calibri" panose="020F0502020204030204" pitchFamily="34" charset="0"/>
              </a:rPr>
              <a:t>Career Transition Coaches:</a:t>
            </a:r>
          </a:p>
          <a:p>
            <a:pPr algn="l" rtl="0" fontAlgn="base"/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Anna Paradis, ASD-East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Mariam Parekh, ASD-South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Sarah McLellan, ASD-West</a:t>
            </a:r>
          </a:p>
          <a:p>
            <a:pPr algn="l" rtl="0" fontAlgn="base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/>
            <a:r>
              <a:rPr lang="en-US" sz="2800" u="sng" dirty="0">
                <a:solidFill>
                  <a:srgbClr val="000000"/>
                </a:solidFill>
                <a:latin typeface="Calibri" panose="020F0502020204030204" pitchFamily="34" charset="0"/>
              </a:rPr>
              <a:t>EECD:</a:t>
            </a:r>
          </a:p>
          <a:p>
            <a:pPr algn="l" rtl="0" fontAlgn="base"/>
            <a:endParaRPr lang="en-US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Tricia Berry, Learning Specialist for Career Connected Learning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13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273B7-14CB-BDFB-846C-76DBDA043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812BC1-931E-3742-E817-424B22418CD9}"/>
              </a:ext>
            </a:extLst>
          </p:cNvPr>
          <p:cNvSpPr/>
          <p:nvPr/>
        </p:nvSpPr>
        <p:spPr>
          <a:xfrm>
            <a:off x="-6624" y="1"/>
            <a:ext cx="12198624" cy="1691639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6727D-D23F-9C72-3C0B-70F9B09F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0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4200" b="1" dirty="0">
                <a:solidFill>
                  <a:schemeClr val="bg1"/>
                </a:solidFill>
                <a:latin typeface="DM Serif Text" pitchFamily="2" charset="0"/>
              </a:rPr>
              <a:t>Career Life Plan Tasks</a:t>
            </a:r>
            <a:endParaRPr lang="en-US" sz="4200" b="1" dirty="0">
              <a:solidFill>
                <a:schemeClr val="bg1"/>
              </a:solidFill>
              <a:latin typeface="DM Serif Text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82284D-63EE-8877-98AA-8CDF3E01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988" y="1691638"/>
            <a:ext cx="8252012" cy="523788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C6B48C-8D89-6BA1-B8FB-1DA5B8E086E6}"/>
              </a:ext>
            </a:extLst>
          </p:cNvPr>
          <p:cNvCxnSpPr/>
          <p:nvPr/>
        </p:nvCxnSpPr>
        <p:spPr>
          <a:xfrm>
            <a:off x="1798820" y="3732551"/>
            <a:ext cx="5996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F531A9-75BD-EE8A-BC59-CEF21D88F994}"/>
              </a:ext>
            </a:extLst>
          </p:cNvPr>
          <p:cNvCxnSpPr/>
          <p:nvPr/>
        </p:nvCxnSpPr>
        <p:spPr>
          <a:xfrm>
            <a:off x="1798820" y="4229725"/>
            <a:ext cx="59960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387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120CF-210D-BF8C-F54B-2C0066202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C7880D-8B8C-8699-F26E-55B323FF3930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DA708-BB58-6729-8BDB-FEC0A4C92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Purpose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E4CBE1-F9E8-8413-E083-EAA83DB3EADE}"/>
              </a:ext>
            </a:extLst>
          </p:cNvPr>
          <p:cNvSpPr txBox="1"/>
          <p:nvPr/>
        </p:nvSpPr>
        <p:spPr>
          <a:xfrm>
            <a:off x="251790" y="1823827"/>
            <a:ext cx="117546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/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By the end of today’s workshop, you will:</a:t>
            </a:r>
          </a:p>
          <a:p>
            <a:pPr algn="l" rtl="0" fontAlgn="base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Have a better understanding of the five assessments (surveys) in myBlueprint (how to access them, how to support students in completing the assessments, and next steps once students have completed them).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Know how to support students in identifying pathways of interest utilizing myBlueprint. 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Know where to go for further support. 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74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71CD7-E20E-B886-9BE7-6F069BC2D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E45BC9-1D2F-B4CC-E428-8C9CCD27B2E4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C94C7-9DAA-2A7A-0E4A-947C4BB6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Importance of the Assessments (Surveys)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241382-3BF7-7E80-AB8E-A7CE8D39EE50}"/>
              </a:ext>
            </a:extLst>
          </p:cNvPr>
          <p:cNvSpPr txBox="1"/>
          <p:nvPr/>
        </p:nvSpPr>
        <p:spPr>
          <a:xfrm>
            <a:off x="999344" y="2305615"/>
            <a:ext cx="10193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Promotes Self-Awareness</a:t>
            </a:r>
          </a:p>
          <a:p>
            <a:pPr marL="514350" indent="-514350" fontAlgn="base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Lays the Foundation for Career Exploration</a:t>
            </a:r>
          </a:p>
          <a:p>
            <a:pPr marL="514350" indent="-514350" fontAlgn="base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Encourages Reflection and Goal-Setting</a:t>
            </a:r>
          </a:p>
          <a:p>
            <a:pPr marL="514350" indent="-514350" fontAlgn="base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Differentiated Pathways</a:t>
            </a:r>
          </a:p>
          <a:p>
            <a:pPr marL="514350" indent="-514350" fontAlgn="base">
              <a:buAutoNum type="arabicPeriod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Builds Engagement in Learning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47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8A288-AC92-39A7-E04E-8BD9963FE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BC720E-8139-9ED9-B9A6-CDA97FB64D49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0F0A2-B589-CE6A-D1CE-96E29C85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How they can be used as a tool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80EFD1-12C4-5838-0F0A-CCEB0D558E0A}"/>
              </a:ext>
            </a:extLst>
          </p:cNvPr>
          <p:cNvSpPr txBox="1"/>
          <p:nvPr/>
        </p:nvSpPr>
        <p:spPr>
          <a:xfrm>
            <a:off x="999344" y="4329287"/>
            <a:ext cx="101933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fontAlgn="base">
              <a:buAutoNum type="arabicPeriod"/>
            </a:pPr>
            <a:r>
              <a:rPr lang="en-US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Starting point for further conversations</a:t>
            </a:r>
          </a:p>
          <a:p>
            <a:pPr marL="514350" indent="-514350" fontAlgn="base">
              <a:buAutoNum type="arabicPeriod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Career pathway exploration</a:t>
            </a:r>
          </a:p>
          <a:p>
            <a:pPr marL="514350" indent="-514350" fontAlgn="base">
              <a:buAutoNum type="arabicPeriod"/>
            </a:pPr>
            <a:r>
              <a:rPr lang="en-US" sz="2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Personalized planning</a:t>
            </a:r>
          </a:p>
          <a:p>
            <a:pPr marL="514350" indent="-514350" fontAlgn="base">
              <a:buAutoNum type="arabicPeriod"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 over time</a:t>
            </a:r>
            <a:endParaRPr lang="en-US" sz="2600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5A96F-8033-BF27-7607-87F23F0576F3}"/>
              </a:ext>
            </a:extLst>
          </p:cNvPr>
          <p:cNvSpPr txBox="1"/>
          <p:nvPr/>
        </p:nvSpPr>
        <p:spPr>
          <a:xfrm>
            <a:off x="831839" y="2001348"/>
            <a:ext cx="10515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 Am I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surveys are a foundational tool for helping students begin the process of self-discovery, which is essential in career and life planning. These surveys—covering learning styles, personality, interests, knowledge, and motivation—provide students with structured opportunities to reflect on their strengths, preferences, and emerging identities.</a:t>
            </a:r>
          </a:p>
        </p:txBody>
      </p:sp>
    </p:spTree>
    <p:extLst>
      <p:ext uri="{BB962C8B-B14F-4D97-AF65-F5344CB8AC3E}">
        <p14:creationId xmlns:p14="http://schemas.microsoft.com/office/powerpoint/2010/main" val="116061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11D582-8ABD-6B01-9DA8-003ED5C65AD8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04F31-136B-B803-32C5-97D44188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Complete the Who Am I Surveys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8B2B5885-21C8-0F44-D654-47BF94B4D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74" y="1823827"/>
            <a:ext cx="10182251" cy="4662342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80EFA2E6-2D60-7CCC-1DEE-F2A9881C5CA9}"/>
              </a:ext>
            </a:extLst>
          </p:cNvPr>
          <p:cNvSpPr/>
          <p:nvPr/>
        </p:nvSpPr>
        <p:spPr>
          <a:xfrm rot="4784398">
            <a:off x="2501900" y="2057400"/>
            <a:ext cx="1104900" cy="18923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28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11D582-8ABD-6B01-9DA8-003ED5C65AD8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04F31-136B-B803-32C5-97D44188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Adding to Portfolio &amp; Restarting a Survey</a:t>
            </a:r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D7831736-0F84-F9A8-22F6-D1D2B89EF0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" y="1823827"/>
            <a:ext cx="10223500" cy="48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6"/>
    </mc:Choice>
    <mc:Fallback xmlns="">
      <p:transition spd="slow" advTm="7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350E2-B570-2E58-9293-090F1926C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EAB6B-037E-4E07-8F4F-09BBC07607CA}"/>
              </a:ext>
            </a:extLst>
          </p:cNvPr>
          <p:cNvSpPr/>
          <p:nvPr/>
        </p:nvSpPr>
        <p:spPr>
          <a:xfrm>
            <a:off x="-9673" y="-14844"/>
            <a:ext cx="12198624" cy="1603614"/>
          </a:xfrm>
          <a:prstGeom prst="rect">
            <a:avLst/>
          </a:prstGeom>
          <a:solidFill>
            <a:srgbClr val="3F537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1E928-0075-4137-58D5-CC0C07FDA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39" y="220213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600" dirty="0">
                <a:solidFill>
                  <a:schemeClr val="bg1"/>
                </a:solidFill>
                <a:latin typeface="DM Serif Text" pitchFamily="2" charset="0"/>
              </a:rPr>
              <a:t>Updates on Who am I Surveys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0488CA-5BA0-35E1-1985-2F45BBEB7153}"/>
              </a:ext>
            </a:extLst>
          </p:cNvPr>
          <p:cNvSpPr txBox="1"/>
          <p:nvPr/>
        </p:nvSpPr>
        <p:spPr>
          <a:xfrm>
            <a:off x="1105961" y="1823827"/>
            <a:ext cx="99673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lvl="1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few examples of updated text: 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tend to go back and forth in my thinking when reaching a decision. &gt; I change my mind a lot before deciding.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Evaluate the risks involved in going ahead with a project &gt; Look at possible problems before starting a project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person who gives opinions or instructions in directing the judgement or conduct of others. &gt; A person who guides and advises others.</a:t>
            </a:r>
          </a:p>
        </p:txBody>
      </p:sp>
    </p:spTree>
    <p:extLst>
      <p:ext uri="{BB962C8B-B14F-4D97-AF65-F5344CB8AC3E}">
        <p14:creationId xmlns:p14="http://schemas.microsoft.com/office/powerpoint/2010/main" val="22324254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2585</TotalTime>
  <Words>855</Words>
  <Application>Microsoft Office PowerPoint</Application>
  <PresentationFormat>Widescreen</PresentationFormat>
  <Paragraphs>146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DM Serif Text</vt:lpstr>
      <vt:lpstr>Office Theme</vt:lpstr>
      <vt:lpstr>PowerPoint Presentation</vt:lpstr>
      <vt:lpstr>Contacts</vt:lpstr>
      <vt:lpstr>Career Life Plan Tasks</vt:lpstr>
      <vt:lpstr>Purpose</vt:lpstr>
      <vt:lpstr>Importance of the Assessments (Surveys)</vt:lpstr>
      <vt:lpstr>How they can be used as a tool</vt:lpstr>
      <vt:lpstr>Complete the Who Am I Surveys</vt:lpstr>
      <vt:lpstr>Adding to Portfolio &amp; Restarting a Survey</vt:lpstr>
      <vt:lpstr>Updates on Who am I Surveys </vt:lpstr>
      <vt:lpstr>Importance of the Occupation Feature</vt:lpstr>
      <vt:lpstr>Identifying 2 Career Life Pathways of Interest</vt:lpstr>
      <vt:lpstr>PowerPoint Presentation</vt:lpstr>
      <vt:lpstr>Identifying 2 Career Life Pathways of Interest</vt:lpstr>
      <vt:lpstr>Identifying 2 Career Life Pathways of Interest</vt:lpstr>
      <vt:lpstr>Identifying 2 Career Life Pathways of Interest</vt:lpstr>
      <vt:lpstr>Resources</vt:lpstr>
      <vt:lpstr>Workshop Schedule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Paradis, Anna (ASD-E)</dc:creator>
  <cp:lastModifiedBy>Paradis, Anna (ASD-E)</cp:lastModifiedBy>
  <cp:revision>1</cp:revision>
  <dcterms:created xsi:type="dcterms:W3CDTF">2025-09-04T18:06:37Z</dcterms:created>
  <dcterms:modified xsi:type="dcterms:W3CDTF">2025-09-11T14:38:40Z</dcterms:modified>
</cp:coreProperties>
</file>